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66" r:id="rId6"/>
    <p:sldId id="273" r:id="rId7"/>
    <p:sldId id="271" r:id="rId8"/>
    <p:sldId id="2168" r:id="rId9"/>
    <p:sldId id="267" r:id="rId10"/>
    <p:sldId id="260" r:id="rId11"/>
    <p:sldId id="272" r:id="rId12"/>
    <p:sldId id="2170" r:id="rId13"/>
    <p:sldId id="2152" r:id="rId14"/>
    <p:sldId id="2173" r:id="rId15"/>
    <p:sldId id="2162" r:id="rId16"/>
    <p:sldId id="2171" r:id="rId17"/>
    <p:sldId id="2169" r:id="rId18"/>
    <p:sldId id="270" r:id="rId19"/>
    <p:sldId id="262" r:id="rId20"/>
    <p:sldId id="268" r:id="rId21"/>
    <p:sldId id="2155" r:id="rId22"/>
    <p:sldId id="275" r:id="rId23"/>
    <p:sldId id="2158" r:id="rId24"/>
    <p:sldId id="2157" r:id="rId25"/>
    <p:sldId id="2160" r:id="rId26"/>
    <p:sldId id="2156" r:id="rId27"/>
    <p:sldId id="2172" r:id="rId28"/>
    <p:sldId id="2153" r:id="rId2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518"/>
    <a:srgbClr val="FF9671"/>
    <a:srgbClr val="3C3C3B"/>
    <a:srgbClr val="FFE1D6"/>
    <a:srgbClr val="FFFFFF"/>
    <a:srgbClr val="F49C79"/>
    <a:srgbClr val="F49B78"/>
    <a:srgbClr val="FFCCB9"/>
    <a:srgbClr val="A36248"/>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262689-7C3E-4064-4D55-A8686FC1601B}" v="35" dt="2024-04-09T14:47:25.790"/>
    <p1510:client id="{3E7B307A-1607-9D0D-A85F-7363679D4F65}" v="3148" dt="2024-04-10T14:48:28.54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en Falke - YFK Research &amp; Marketing" userId="S::ellen@yfk.nl::61b2813d-c459-412b-b674-6acb2757206b" providerId="AD" clId="Web-{D84EC21B-91D0-5769-A246-631D4BA22DCD}"/>
    <pc:docChg chg="delSld modSld">
      <pc:chgData name="Ellen Falke - YFK Research &amp; Marketing" userId="S::ellen@yfk.nl::61b2813d-c459-412b-b674-6acb2757206b" providerId="AD" clId="Web-{D84EC21B-91D0-5769-A246-631D4BA22DCD}" dt="2024-04-08T13:24:49.857" v="47" actId="14100"/>
      <pc:docMkLst>
        <pc:docMk/>
      </pc:docMkLst>
      <pc:sldChg chg="del">
        <pc:chgData name="Ellen Falke - YFK Research &amp; Marketing" userId="S::ellen@yfk.nl::61b2813d-c459-412b-b674-6acb2757206b" providerId="AD" clId="Web-{D84EC21B-91D0-5769-A246-631D4BA22DCD}" dt="2024-04-08T13:21:59.398" v="25"/>
        <pc:sldMkLst>
          <pc:docMk/>
          <pc:sldMk cId="2115670118" sldId="2163"/>
        </pc:sldMkLst>
      </pc:sldChg>
      <pc:sldChg chg="addSp modSp">
        <pc:chgData name="Ellen Falke - YFK Research &amp; Marketing" userId="S::ellen@yfk.nl::61b2813d-c459-412b-b674-6acb2757206b" providerId="AD" clId="Web-{D84EC21B-91D0-5769-A246-631D4BA22DCD}" dt="2024-04-08T13:24:49.857" v="47" actId="14100"/>
        <pc:sldMkLst>
          <pc:docMk/>
          <pc:sldMk cId="3398175236" sldId="2164"/>
        </pc:sldMkLst>
        <pc:spChg chg="mod">
          <ac:chgData name="Ellen Falke - YFK Research &amp; Marketing" userId="S::ellen@yfk.nl::61b2813d-c459-412b-b674-6acb2757206b" providerId="AD" clId="Web-{D84EC21B-91D0-5769-A246-631D4BA22DCD}" dt="2024-04-08T13:22:18.008" v="31" actId="20577"/>
          <ac:spMkLst>
            <pc:docMk/>
            <pc:sldMk cId="3398175236" sldId="2164"/>
            <ac:spMk id="2" creationId="{CC1971CE-17EE-EE1B-2946-38F3267C7912}"/>
          </ac:spMkLst>
        </pc:spChg>
        <pc:spChg chg="mod">
          <ac:chgData name="Ellen Falke - YFK Research &amp; Marketing" userId="S::ellen@yfk.nl::61b2813d-c459-412b-b674-6acb2757206b" providerId="AD" clId="Web-{D84EC21B-91D0-5769-A246-631D4BA22DCD}" dt="2024-04-08T13:23:27.119" v="40" actId="20577"/>
          <ac:spMkLst>
            <pc:docMk/>
            <pc:sldMk cId="3398175236" sldId="2164"/>
            <ac:spMk id="3" creationId="{9B73C5B5-7B2B-A969-4387-C19EF0CEAD7A}"/>
          </ac:spMkLst>
        </pc:spChg>
        <pc:picChg chg="mod modCrop">
          <ac:chgData name="Ellen Falke - YFK Research &amp; Marketing" userId="S::ellen@yfk.nl::61b2813d-c459-412b-b674-6acb2757206b" providerId="AD" clId="Web-{D84EC21B-91D0-5769-A246-631D4BA22DCD}" dt="2024-04-08T13:24:39.434" v="46"/>
          <ac:picMkLst>
            <pc:docMk/>
            <pc:sldMk cId="3398175236" sldId="2164"/>
            <ac:picMk id="6" creationId="{59BE0CFE-2AD6-3420-45C8-2E4682E16C85}"/>
          </ac:picMkLst>
        </pc:picChg>
        <pc:cxnChg chg="add mod">
          <ac:chgData name="Ellen Falke - YFK Research &amp; Marketing" userId="S::ellen@yfk.nl::61b2813d-c459-412b-b674-6acb2757206b" providerId="AD" clId="Web-{D84EC21B-91D0-5769-A246-631D4BA22DCD}" dt="2024-04-08T13:24:49.857" v="47" actId="14100"/>
          <ac:cxnSpMkLst>
            <pc:docMk/>
            <pc:sldMk cId="3398175236" sldId="2164"/>
            <ac:cxnSpMk id="5" creationId="{35ADF742-5E0E-B3DE-0F49-50AF5AA9A375}"/>
          </ac:cxnSpMkLst>
        </pc:cxnChg>
      </pc:sldChg>
      <pc:sldChg chg="addSp delSp modSp">
        <pc:chgData name="Ellen Falke - YFK Research &amp; Marketing" userId="S::ellen@yfk.nl::61b2813d-c459-412b-b674-6acb2757206b" providerId="AD" clId="Web-{D84EC21B-91D0-5769-A246-631D4BA22DCD}" dt="2024-04-08T13:19:42.549" v="18"/>
        <pc:sldMkLst>
          <pc:docMk/>
          <pc:sldMk cId="4132424294" sldId="2166"/>
        </pc:sldMkLst>
        <pc:picChg chg="ord">
          <ac:chgData name="Ellen Falke - YFK Research &amp; Marketing" userId="S::ellen@yfk.nl::61b2813d-c459-412b-b674-6acb2757206b" providerId="AD" clId="Web-{D84EC21B-91D0-5769-A246-631D4BA22DCD}" dt="2024-04-08T13:16:38.371" v="0"/>
          <ac:picMkLst>
            <pc:docMk/>
            <pc:sldMk cId="4132424294" sldId="2166"/>
            <ac:picMk id="3" creationId="{B2F13A01-0A29-A869-1826-9B44FCF09ED4}"/>
          </ac:picMkLst>
        </pc:picChg>
        <pc:picChg chg="add del mod">
          <ac:chgData name="Ellen Falke - YFK Research &amp; Marketing" userId="S::ellen@yfk.nl::61b2813d-c459-412b-b674-6acb2757206b" providerId="AD" clId="Web-{D84EC21B-91D0-5769-A246-631D4BA22DCD}" dt="2024-04-08T13:19:42.549" v="18"/>
          <ac:picMkLst>
            <pc:docMk/>
            <pc:sldMk cId="4132424294" sldId="2166"/>
            <ac:picMk id="4" creationId="{0EB85821-2226-AEA0-E3DB-1BA708C54E95}"/>
          </ac:picMkLst>
        </pc:picChg>
      </pc:sldChg>
      <pc:sldChg chg="addSp delSp modSp">
        <pc:chgData name="Ellen Falke - YFK Research &amp; Marketing" userId="S::ellen@yfk.nl::61b2813d-c459-412b-b674-6acb2757206b" providerId="AD" clId="Web-{D84EC21B-91D0-5769-A246-631D4BA22DCD}" dt="2024-04-08T13:23:00.947" v="37"/>
        <pc:sldMkLst>
          <pc:docMk/>
          <pc:sldMk cId="4052120590" sldId="2167"/>
        </pc:sldMkLst>
        <pc:spChg chg="mod">
          <ac:chgData name="Ellen Falke - YFK Research &amp; Marketing" userId="S::ellen@yfk.nl::61b2813d-c459-412b-b674-6acb2757206b" providerId="AD" clId="Web-{D84EC21B-91D0-5769-A246-631D4BA22DCD}" dt="2024-04-08T13:23:00.947" v="37"/>
          <ac:spMkLst>
            <pc:docMk/>
            <pc:sldMk cId="4052120590" sldId="2167"/>
            <ac:spMk id="10" creationId="{998C0EE2-A86B-25E3-EA84-E0F985E7F2A8}"/>
          </ac:spMkLst>
        </pc:spChg>
        <pc:picChg chg="del">
          <ac:chgData name="Ellen Falke - YFK Research &amp; Marketing" userId="S::ellen@yfk.nl::61b2813d-c459-412b-b674-6acb2757206b" providerId="AD" clId="Web-{D84EC21B-91D0-5769-A246-631D4BA22DCD}" dt="2024-04-08T13:18:02.811" v="1"/>
          <ac:picMkLst>
            <pc:docMk/>
            <pc:sldMk cId="4052120590" sldId="2167"/>
            <ac:picMk id="4" creationId="{C8066800-A704-517E-1863-DE79E84CDAD4}"/>
          </ac:picMkLst>
        </pc:picChg>
        <pc:picChg chg="add mod">
          <ac:chgData name="Ellen Falke - YFK Research &amp; Marketing" userId="S::ellen@yfk.nl::61b2813d-c459-412b-b674-6acb2757206b" providerId="AD" clId="Web-{D84EC21B-91D0-5769-A246-631D4BA22DCD}" dt="2024-04-08T13:22:53.384" v="36" actId="1076"/>
          <ac:picMkLst>
            <pc:docMk/>
            <pc:sldMk cId="4052120590" sldId="2167"/>
            <ac:picMk id="5" creationId="{8E197FC6-C3A9-3F96-D389-AEBE30326CC0}"/>
          </ac:picMkLst>
        </pc:picChg>
      </pc:sldChg>
    </pc:docChg>
  </pc:docChgLst>
  <pc:docChgLst>
    <pc:chgData name="Ellen Falke - YFK Research &amp; Marketing" userId="S::ellen@yfk.nl::61b2813d-c459-412b-b674-6acb2757206b" providerId="AD" clId="Web-{3E7B307A-1607-9D0D-A85F-7363679D4F65}"/>
    <pc:docChg chg="addSld delSld modSld sldOrd">
      <pc:chgData name="Ellen Falke - YFK Research &amp; Marketing" userId="S::ellen@yfk.nl::61b2813d-c459-412b-b674-6acb2757206b" providerId="AD" clId="Web-{3E7B307A-1607-9D0D-A85F-7363679D4F65}" dt="2024-04-10T14:48:27.810" v="3053" actId="20577"/>
      <pc:docMkLst>
        <pc:docMk/>
      </pc:docMkLst>
      <pc:sldChg chg="modSp">
        <pc:chgData name="Ellen Falke - YFK Research &amp; Marketing" userId="S::ellen@yfk.nl::61b2813d-c459-412b-b674-6acb2757206b" providerId="AD" clId="Web-{3E7B307A-1607-9D0D-A85F-7363679D4F65}" dt="2024-04-09T07:46:05.350" v="10" actId="20577"/>
        <pc:sldMkLst>
          <pc:docMk/>
          <pc:sldMk cId="4056271959" sldId="260"/>
        </pc:sldMkLst>
        <pc:spChg chg="mod">
          <ac:chgData name="Ellen Falke - YFK Research &amp; Marketing" userId="S::ellen@yfk.nl::61b2813d-c459-412b-b674-6acb2757206b" providerId="AD" clId="Web-{3E7B307A-1607-9D0D-A85F-7363679D4F65}" dt="2024-04-09T07:46:05.350" v="10" actId="20577"/>
          <ac:spMkLst>
            <pc:docMk/>
            <pc:sldMk cId="4056271959" sldId="260"/>
            <ac:spMk id="4" creationId="{B9788927-C919-D753-1FCD-1B067AF99372}"/>
          </ac:spMkLst>
        </pc:spChg>
      </pc:sldChg>
      <pc:sldChg chg="modSp">
        <pc:chgData name="Ellen Falke - YFK Research &amp; Marketing" userId="S::ellen@yfk.nl::61b2813d-c459-412b-b674-6acb2757206b" providerId="AD" clId="Web-{3E7B307A-1607-9D0D-A85F-7363679D4F65}" dt="2024-04-09T07:46:57.416" v="15" actId="20577"/>
        <pc:sldMkLst>
          <pc:docMk/>
          <pc:sldMk cId="3684868454" sldId="262"/>
        </pc:sldMkLst>
        <pc:spChg chg="mod">
          <ac:chgData name="Ellen Falke - YFK Research &amp; Marketing" userId="S::ellen@yfk.nl::61b2813d-c459-412b-b674-6acb2757206b" providerId="AD" clId="Web-{3E7B307A-1607-9D0D-A85F-7363679D4F65}" dt="2024-04-09T07:46:57.416" v="15" actId="20577"/>
          <ac:spMkLst>
            <pc:docMk/>
            <pc:sldMk cId="3684868454" sldId="262"/>
            <ac:spMk id="3" creationId="{6F5F7EC6-650C-F5CA-3520-9F27B1D01098}"/>
          </ac:spMkLst>
        </pc:spChg>
      </pc:sldChg>
      <pc:sldChg chg="modSp del">
        <pc:chgData name="Ellen Falke - YFK Research &amp; Marketing" userId="S::ellen@yfk.nl::61b2813d-c459-412b-b674-6acb2757206b" providerId="AD" clId="Web-{3E7B307A-1607-9D0D-A85F-7363679D4F65}" dt="2024-04-09T11:16:09.406" v="152"/>
        <pc:sldMkLst>
          <pc:docMk/>
          <pc:sldMk cId="2182491332" sldId="263"/>
        </pc:sldMkLst>
        <pc:spChg chg="mod">
          <ac:chgData name="Ellen Falke - YFK Research &amp; Marketing" userId="S::ellen@yfk.nl::61b2813d-c459-412b-b674-6acb2757206b" providerId="AD" clId="Web-{3E7B307A-1607-9D0D-A85F-7363679D4F65}" dt="2024-04-09T11:14:45.059" v="151" actId="20577"/>
          <ac:spMkLst>
            <pc:docMk/>
            <pc:sldMk cId="2182491332" sldId="263"/>
            <ac:spMk id="4" creationId="{4477BAB2-5D1A-7C16-3228-D26DAA277843}"/>
          </ac:spMkLst>
        </pc:spChg>
      </pc:sldChg>
      <pc:sldChg chg="addSp delSp modSp">
        <pc:chgData name="Ellen Falke - YFK Research &amp; Marketing" userId="S::ellen@yfk.nl::61b2813d-c459-412b-b674-6acb2757206b" providerId="AD" clId="Web-{3E7B307A-1607-9D0D-A85F-7363679D4F65}" dt="2024-04-10T11:15:02.226" v="2146" actId="14100"/>
        <pc:sldMkLst>
          <pc:docMk/>
          <pc:sldMk cId="2032280766" sldId="266"/>
        </pc:sldMkLst>
        <pc:picChg chg="del">
          <ac:chgData name="Ellen Falke - YFK Research &amp; Marketing" userId="S::ellen@yfk.nl::61b2813d-c459-412b-b674-6acb2757206b" providerId="AD" clId="Web-{3E7B307A-1607-9D0D-A85F-7363679D4F65}" dt="2024-04-10T11:09:21.635" v="2139"/>
          <ac:picMkLst>
            <pc:docMk/>
            <pc:sldMk cId="2032280766" sldId="266"/>
            <ac:picMk id="3" creationId="{74091838-0965-7DCB-C9C6-EF8352BE4A95}"/>
          </ac:picMkLst>
        </pc:picChg>
        <pc:picChg chg="add mod">
          <ac:chgData name="Ellen Falke - YFK Research &amp; Marketing" userId="S::ellen@yfk.nl::61b2813d-c459-412b-b674-6acb2757206b" providerId="AD" clId="Web-{3E7B307A-1607-9D0D-A85F-7363679D4F65}" dt="2024-04-10T11:15:02.226" v="2146" actId="14100"/>
          <ac:picMkLst>
            <pc:docMk/>
            <pc:sldMk cId="2032280766" sldId="266"/>
            <ac:picMk id="4" creationId="{0837FD78-9353-31E2-C54B-CE0BD7A5A267}"/>
          </ac:picMkLst>
        </pc:picChg>
      </pc:sldChg>
      <pc:sldChg chg="modSp">
        <pc:chgData name="Ellen Falke - YFK Research &amp; Marketing" userId="S::ellen@yfk.nl::61b2813d-c459-412b-b674-6acb2757206b" providerId="AD" clId="Web-{3E7B307A-1607-9D0D-A85F-7363679D4F65}" dt="2024-04-09T13:14:27.875" v="759" actId="20577"/>
        <pc:sldMkLst>
          <pc:docMk/>
          <pc:sldMk cId="2716248803" sldId="267"/>
        </pc:sldMkLst>
        <pc:spChg chg="mod">
          <ac:chgData name="Ellen Falke - YFK Research &amp; Marketing" userId="S::ellen@yfk.nl::61b2813d-c459-412b-b674-6acb2757206b" providerId="AD" clId="Web-{3E7B307A-1607-9D0D-A85F-7363679D4F65}" dt="2024-04-09T13:14:27.875" v="759" actId="20577"/>
          <ac:spMkLst>
            <pc:docMk/>
            <pc:sldMk cId="2716248803" sldId="267"/>
            <ac:spMk id="3" creationId="{D3D3443D-196F-D8A0-C88C-680060C1FC53}"/>
          </ac:spMkLst>
        </pc:spChg>
      </pc:sldChg>
      <pc:sldChg chg="modSp">
        <pc:chgData name="Ellen Falke - YFK Research &amp; Marketing" userId="S::ellen@yfk.nl::61b2813d-c459-412b-b674-6acb2757206b" providerId="AD" clId="Web-{3E7B307A-1607-9D0D-A85F-7363679D4F65}" dt="2024-04-10T14:48:27.810" v="3053" actId="20577"/>
        <pc:sldMkLst>
          <pc:docMk/>
          <pc:sldMk cId="1334028542" sldId="268"/>
        </pc:sldMkLst>
        <pc:spChg chg="mod">
          <ac:chgData name="Ellen Falke - YFK Research &amp; Marketing" userId="S::ellen@yfk.nl::61b2813d-c459-412b-b674-6acb2757206b" providerId="AD" clId="Web-{3E7B307A-1607-9D0D-A85F-7363679D4F65}" dt="2024-04-10T14:48:27.810" v="3053" actId="20577"/>
          <ac:spMkLst>
            <pc:docMk/>
            <pc:sldMk cId="1334028542" sldId="268"/>
            <ac:spMk id="4" creationId="{E00FA003-AC28-9318-9DC4-518AAD5229DE}"/>
          </ac:spMkLst>
        </pc:spChg>
      </pc:sldChg>
      <pc:sldChg chg="modSp">
        <pc:chgData name="Ellen Falke - YFK Research &amp; Marketing" userId="S::ellen@yfk.nl::61b2813d-c459-412b-b674-6acb2757206b" providerId="AD" clId="Web-{3E7B307A-1607-9D0D-A85F-7363679D4F65}" dt="2024-04-09T14:41:48.774" v="2059" actId="20577"/>
        <pc:sldMkLst>
          <pc:docMk/>
          <pc:sldMk cId="3382247869" sldId="270"/>
        </pc:sldMkLst>
        <pc:spChg chg="mod">
          <ac:chgData name="Ellen Falke - YFK Research &amp; Marketing" userId="S::ellen@yfk.nl::61b2813d-c459-412b-b674-6acb2757206b" providerId="AD" clId="Web-{3E7B307A-1607-9D0D-A85F-7363679D4F65}" dt="2024-04-09T14:41:36.289" v="2047" actId="20577"/>
          <ac:spMkLst>
            <pc:docMk/>
            <pc:sldMk cId="3382247869" sldId="270"/>
            <ac:spMk id="2" creationId="{C784BE59-5341-216B-E7B6-D0D7D46CE829}"/>
          </ac:spMkLst>
        </pc:spChg>
        <pc:spChg chg="mod">
          <ac:chgData name="Ellen Falke - YFK Research &amp; Marketing" userId="S::ellen@yfk.nl::61b2813d-c459-412b-b674-6acb2757206b" providerId="AD" clId="Web-{3E7B307A-1607-9D0D-A85F-7363679D4F65}" dt="2024-04-09T14:41:48.774" v="2059" actId="20577"/>
          <ac:spMkLst>
            <pc:docMk/>
            <pc:sldMk cId="3382247869" sldId="270"/>
            <ac:spMk id="3" creationId="{8A0B8912-0A89-66D8-D61D-B0C918FF727D}"/>
          </ac:spMkLst>
        </pc:spChg>
        <pc:spChg chg="mod">
          <ac:chgData name="Ellen Falke - YFK Research &amp; Marketing" userId="S::ellen@yfk.nl::61b2813d-c459-412b-b674-6acb2757206b" providerId="AD" clId="Web-{3E7B307A-1607-9D0D-A85F-7363679D4F65}" dt="2024-04-09T14:39:43.973" v="2036" actId="20577"/>
          <ac:spMkLst>
            <pc:docMk/>
            <pc:sldMk cId="3382247869" sldId="270"/>
            <ac:spMk id="19" creationId="{E612808E-1D19-A4D4-EE59-BEA0147897B7}"/>
          </ac:spMkLst>
        </pc:spChg>
      </pc:sldChg>
      <pc:sldChg chg="modSp">
        <pc:chgData name="Ellen Falke - YFK Research &amp; Marketing" userId="S::ellen@yfk.nl::61b2813d-c459-412b-b674-6acb2757206b" providerId="AD" clId="Web-{3E7B307A-1607-9D0D-A85F-7363679D4F65}" dt="2024-04-09T07:46:14.351" v="11" actId="20577"/>
        <pc:sldMkLst>
          <pc:docMk/>
          <pc:sldMk cId="3685680434" sldId="271"/>
        </pc:sldMkLst>
        <pc:spChg chg="mod">
          <ac:chgData name="Ellen Falke - YFK Research &amp; Marketing" userId="S::ellen@yfk.nl::61b2813d-c459-412b-b674-6acb2757206b" providerId="AD" clId="Web-{3E7B307A-1607-9D0D-A85F-7363679D4F65}" dt="2024-04-09T07:46:14.351" v="11" actId="20577"/>
          <ac:spMkLst>
            <pc:docMk/>
            <pc:sldMk cId="3685680434" sldId="271"/>
            <ac:spMk id="3" creationId="{EECD6970-7075-6AFF-D404-79F1D8F6B27A}"/>
          </ac:spMkLst>
        </pc:spChg>
      </pc:sldChg>
      <pc:sldChg chg="modSp del">
        <pc:chgData name="Ellen Falke - YFK Research &amp; Marketing" userId="S::ellen@yfk.nl::61b2813d-c459-412b-b674-6acb2757206b" providerId="AD" clId="Web-{3E7B307A-1607-9D0D-A85F-7363679D4F65}" dt="2024-04-09T14:45:27.922" v="2060"/>
        <pc:sldMkLst>
          <pc:docMk/>
          <pc:sldMk cId="2719942414" sldId="274"/>
        </pc:sldMkLst>
        <pc:spChg chg="mod">
          <ac:chgData name="Ellen Falke - YFK Research &amp; Marketing" userId="S::ellen@yfk.nl::61b2813d-c459-412b-b674-6acb2757206b" providerId="AD" clId="Web-{3E7B307A-1607-9D0D-A85F-7363679D4F65}" dt="2024-04-09T07:48:50.971" v="43" actId="20577"/>
          <ac:spMkLst>
            <pc:docMk/>
            <pc:sldMk cId="2719942414" sldId="274"/>
            <ac:spMk id="4" creationId="{10FDBC46-0574-8F7A-F97C-3665DC1EE721}"/>
          </ac:spMkLst>
        </pc:spChg>
      </pc:sldChg>
      <pc:sldChg chg="addSp delSp modSp">
        <pc:chgData name="Ellen Falke - YFK Research &amp; Marketing" userId="S::ellen@yfk.nl::61b2813d-c459-412b-b674-6acb2757206b" providerId="AD" clId="Web-{3E7B307A-1607-9D0D-A85F-7363679D4F65}" dt="2024-04-10T12:09:06.861" v="2443" actId="1076"/>
        <pc:sldMkLst>
          <pc:docMk/>
          <pc:sldMk cId="1205828594" sldId="2152"/>
        </pc:sldMkLst>
        <pc:spChg chg="mod">
          <ac:chgData name="Ellen Falke - YFK Research &amp; Marketing" userId="S::ellen@yfk.nl::61b2813d-c459-412b-b674-6acb2757206b" providerId="AD" clId="Web-{3E7B307A-1607-9D0D-A85F-7363679D4F65}" dt="2024-04-09T13:15:08.830" v="760" actId="20577"/>
          <ac:spMkLst>
            <pc:docMk/>
            <pc:sldMk cId="1205828594" sldId="2152"/>
            <ac:spMk id="421" creationId="{EC75E85B-45D5-0DA3-C454-ACFAB33988DC}"/>
          </ac:spMkLst>
        </pc:spChg>
        <pc:spChg chg="mod">
          <ac:chgData name="Ellen Falke - YFK Research &amp; Marketing" userId="S::ellen@yfk.nl::61b2813d-c459-412b-b674-6acb2757206b" providerId="AD" clId="Web-{3E7B307A-1607-9D0D-A85F-7363679D4F65}" dt="2024-04-09T13:15:25.050" v="769" actId="1076"/>
          <ac:spMkLst>
            <pc:docMk/>
            <pc:sldMk cId="1205828594" sldId="2152"/>
            <ac:spMk id="422" creationId="{71A00B83-5739-F811-A04F-F58C0B4AA459}"/>
          </ac:spMkLst>
        </pc:spChg>
        <pc:spChg chg="mod">
          <ac:chgData name="Ellen Falke - YFK Research &amp; Marketing" userId="S::ellen@yfk.nl::61b2813d-c459-412b-b674-6acb2757206b" providerId="AD" clId="Web-{3E7B307A-1607-9D0D-A85F-7363679D4F65}" dt="2024-04-10T12:09:06.861" v="2443" actId="1076"/>
          <ac:spMkLst>
            <pc:docMk/>
            <pc:sldMk cId="1205828594" sldId="2152"/>
            <ac:spMk id="423" creationId="{749DDE8D-E4D2-4A77-156F-33EEB017D980}"/>
          </ac:spMkLst>
        </pc:spChg>
        <pc:picChg chg="add del mod ord">
          <ac:chgData name="Ellen Falke - YFK Research &amp; Marketing" userId="S::ellen@yfk.nl::61b2813d-c459-412b-b674-6acb2757206b" providerId="AD" clId="Web-{3E7B307A-1607-9D0D-A85F-7363679D4F65}" dt="2024-04-10T12:08:52.111" v="2441"/>
          <ac:picMkLst>
            <pc:docMk/>
            <pc:sldMk cId="1205828594" sldId="2152"/>
            <ac:picMk id="4" creationId="{05A869CE-77B9-4416-A327-44BFF1BDDDD4}"/>
          </ac:picMkLst>
        </pc:picChg>
        <pc:picChg chg="mod">
          <ac:chgData name="Ellen Falke - YFK Research &amp; Marketing" userId="S::ellen@yfk.nl::61b2813d-c459-412b-b674-6acb2757206b" providerId="AD" clId="Web-{3E7B307A-1607-9D0D-A85F-7363679D4F65}" dt="2024-04-10T12:04:29.038" v="2421" actId="1076"/>
          <ac:picMkLst>
            <pc:docMk/>
            <pc:sldMk cId="1205828594" sldId="2152"/>
            <ac:picMk id="19" creationId="{91E2BFC8-570F-45BF-7676-0CF118CE7D88}"/>
          </ac:picMkLst>
        </pc:picChg>
        <pc:picChg chg="mod">
          <ac:chgData name="Ellen Falke - YFK Research &amp; Marketing" userId="S::ellen@yfk.nl::61b2813d-c459-412b-b674-6acb2757206b" providerId="AD" clId="Web-{3E7B307A-1607-9D0D-A85F-7363679D4F65}" dt="2024-04-10T12:09:02.220" v="2442" actId="1076"/>
          <ac:picMkLst>
            <pc:docMk/>
            <pc:sldMk cId="1205828594" sldId="2152"/>
            <ac:picMk id="419" creationId="{917CA2F8-A91C-4332-3396-53F4C4E78FBB}"/>
          </ac:picMkLst>
        </pc:picChg>
      </pc:sldChg>
      <pc:sldChg chg="modSp del">
        <pc:chgData name="Ellen Falke - YFK Research &amp; Marketing" userId="S::ellen@yfk.nl::61b2813d-c459-412b-b674-6acb2757206b" providerId="AD" clId="Web-{3E7B307A-1607-9D0D-A85F-7363679D4F65}" dt="2024-04-09T14:21:33.624" v="1860"/>
        <pc:sldMkLst>
          <pc:docMk/>
          <pc:sldMk cId="3540725693" sldId="2154"/>
        </pc:sldMkLst>
        <pc:spChg chg="mod">
          <ac:chgData name="Ellen Falke - YFK Research &amp; Marketing" userId="S::ellen@yfk.nl::61b2813d-c459-412b-b674-6acb2757206b" providerId="AD" clId="Web-{3E7B307A-1607-9D0D-A85F-7363679D4F65}" dt="2024-04-09T14:06:13.734" v="1614" actId="20577"/>
          <ac:spMkLst>
            <pc:docMk/>
            <pc:sldMk cId="3540725693" sldId="2154"/>
            <ac:spMk id="2" creationId="{3E45FCC3-4092-8DE3-A595-E2EE575B5912}"/>
          </ac:spMkLst>
        </pc:spChg>
        <pc:spChg chg="mod">
          <ac:chgData name="Ellen Falke - YFK Research &amp; Marketing" userId="S::ellen@yfk.nl::61b2813d-c459-412b-b674-6acb2757206b" providerId="AD" clId="Web-{3E7B307A-1607-9D0D-A85F-7363679D4F65}" dt="2024-04-09T14:11:36.339" v="1782" actId="14100"/>
          <ac:spMkLst>
            <pc:docMk/>
            <pc:sldMk cId="3540725693" sldId="2154"/>
            <ac:spMk id="3" creationId="{61ED81B1-3304-79B9-F954-CAE36D5F4291}"/>
          </ac:spMkLst>
        </pc:spChg>
      </pc:sldChg>
      <pc:sldChg chg="modSp">
        <pc:chgData name="Ellen Falke - YFK Research &amp; Marketing" userId="S::ellen@yfk.nl::61b2813d-c459-412b-b674-6acb2757206b" providerId="AD" clId="Web-{3E7B307A-1607-9D0D-A85F-7363679D4F65}" dt="2024-04-09T07:48:03.155" v="33" actId="20577"/>
        <pc:sldMkLst>
          <pc:docMk/>
          <pc:sldMk cId="2081695953" sldId="2155"/>
        </pc:sldMkLst>
        <pc:spChg chg="mod">
          <ac:chgData name="Ellen Falke - YFK Research &amp; Marketing" userId="S::ellen@yfk.nl::61b2813d-c459-412b-b674-6acb2757206b" providerId="AD" clId="Web-{3E7B307A-1607-9D0D-A85F-7363679D4F65}" dt="2024-04-09T07:47:55.076" v="28" actId="20577"/>
          <ac:spMkLst>
            <pc:docMk/>
            <pc:sldMk cId="2081695953" sldId="2155"/>
            <ac:spMk id="4" creationId="{27C0424E-FB5A-A7BE-E8BF-1D905085C24D}"/>
          </ac:spMkLst>
        </pc:spChg>
        <pc:spChg chg="mod">
          <ac:chgData name="Ellen Falke - YFK Research &amp; Marketing" userId="S::ellen@yfk.nl::61b2813d-c459-412b-b674-6acb2757206b" providerId="AD" clId="Web-{3E7B307A-1607-9D0D-A85F-7363679D4F65}" dt="2024-04-09T07:48:00.436" v="31" actId="20577"/>
          <ac:spMkLst>
            <pc:docMk/>
            <pc:sldMk cId="2081695953" sldId="2155"/>
            <ac:spMk id="5" creationId="{C8740E7B-FC87-3705-5AA5-DC856DDC6A61}"/>
          </ac:spMkLst>
        </pc:spChg>
        <pc:spChg chg="mod">
          <ac:chgData name="Ellen Falke - YFK Research &amp; Marketing" userId="S::ellen@yfk.nl::61b2813d-c459-412b-b674-6acb2757206b" providerId="AD" clId="Web-{3E7B307A-1607-9D0D-A85F-7363679D4F65}" dt="2024-04-09T07:48:03.155" v="33" actId="20577"/>
          <ac:spMkLst>
            <pc:docMk/>
            <pc:sldMk cId="2081695953" sldId="2155"/>
            <ac:spMk id="6" creationId="{48E19EA4-C673-A2EB-5A61-266AD747A724}"/>
          </ac:spMkLst>
        </pc:spChg>
      </pc:sldChg>
      <pc:sldChg chg="modSp">
        <pc:chgData name="Ellen Falke - YFK Research &amp; Marketing" userId="S::ellen@yfk.nl::61b2813d-c459-412b-b674-6acb2757206b" providerId="AD" clId="Web-{3E7B307A-1607-9D0D-A85F-7363679D4F65}" dt="2024-04-10T12:55:02.057" v="2839" actId="20577"/>
        <pc:sldMkLst>
          <pc:docMk/>
          <pc:sldMk cId="1790940431" sldId="2156"/>
        </pc:sldMkLst>
        <pc:spChg chg="mod">
          <ac:chgData name="Ellen Falke - YFK Research &amp; Marketing" userId="S::ellen@yfk.nl::61b2813d-c459-412b-b674-6acb2757206b" providerId="AD" clId="Web-{3E7B307A-1607-9D0D-A85F-7363679D4F65}" dt="2024-04-10T12:55:02.057" v="2839" actId="20577"/>
          <ac:spMkLst>
            <pc:docMk/>
            <pc:sldMk cId="1790940431" sldId="2156"/>
            <ac:spMk id="4" creationId="{8902934C-D6EE-2D64-C465-347612C3E15D}"/>
          </ac:spMkLst>
        </pc:spChg>
      </pc:sldChg>
      <pc:sldChg chg="modSp">
        <pc:chgData name="Ellen Falke - YFK Research &amp; Marketing" userId="S::ellen@yfk.nl::61b2813d-c459-412b-b674-6acb2757206b" providerId="AD" clId="Web-{3E7B307A-1607-9D0D-A85F-7363679D4F65}" dt="2024-04-09T14:33:32.976" v="2020" actId="20577"/>
        <pc:sldMkLst>
          <pc:docMk/>
          <pc:sldMk cId="1306549723" sldId="2157"/>
        </pc:sldMkLst>
        <pc:spChg chg="mod">
          <ac:chgData name="Ellen Falke - YFK Research &amp; Marketing" userId="S::ellen@yfk.nl::61b2813d-c459-412b-b674-6acb2757206b" providerId="AD" clId="Web-{3E7B307A-1607-9D0D-A85F-7363679D4F65}" dt="2024-04-09T14:33:32.976" v="2020" actId="20577"/>
          <ac:spMkLst>
            <pc:docMk/>
            <pc:sldMk cId="1306549723" sldId="2157"/>
            <ac:spMk id="3" creationId="{A06CD64E-C234-13FF-9CC1-42FE769CEE92}"/>
          </ac:spMkLst>
        </pc:spChg>
      </pc:sldChg>
      <pc:sldChg chg="modSp">
        <pc:chgData name="Ellen Falke - YFK Research &amp; Marketing" userId="S::ellen@yfk.nl::61b2813d-c459-412b-b674-6acb2757206b" providerId="AD" clId="Web-{3E7B307A-1607-9D0D-A85F-7363679D4F65}" dt="2024-04-09T14:35:23.933" v="2028" actId="20577"/>
        <pc:sldMkLst>
          <pc:docMk/>
          <pc:sldMk cId="1275222897" sldId="2158"/>
        </pc:sldMkLst>
        <pc:spChg chg="mod">
          <ac:chgData name="Ellen Falke - YFK Research &amp; Marketing" userId="S::ellen@yfk.nl::61b2813d-c459-412b-b674-6acb2757206b" providerId="AD" clId="Web-{3E7B307A-1607-9D0D-A85F-7363679D4F65}" dt="2024-04-09T14:35:09.542" v="2022" actId="20577"/>
          <ac:spMkLst>
            <pc:docMk/>
            <pc:sldMk cId="1275222897" sldId="2158"/>
            <ac:spMk id="3" creationId="{82C78110-61EF-DBBD-3D6A-438F69651F9B}"/>
          </ac:spMkLst>
        </pc:spChg>
        <pc:spChg chg="mod">
          <ac:chgData name="Ellen Falke - YFK Research &amp; Marketing" userId="S::ellen@yfk.nl::61b2813d-c459-412b-b674-6acb2757206b" providerId="AD" clId="Web-{3E7B307A-1607-9D0D-A85F-7363679D4F65}" dt="2024-04-09T14:35:23.933" v="2028" actId="20577"/>
          <ac:spMkLst>
            <pc:docMk/>
            <pc:sldMk cId="1275222897" sldId="2158"/>
            <ac:spMk id="7" creationId="{AE63D44B-27B5-A804-FC53-7A32D4C2B08D}"/>
          </ac:spMkLst>
        </pc:spChg>
        <pc:spChg chg="mod">
          <ac:chgData name="Ellen Falke - YFK Research &amp; Marketing" userId="S::ellen@yfk.nl::61b2813d-c459-412b-b674-6acb2757206b" providerId="AD" clId="Web-{3E7B307A-1607-9D0D-A85F-7363679D4F65}" dt="2024-04-09T14:35:14.292" v="2024" actId="20577"/>
          <ac:spMkLst>
            <pc:docMk/>
            <pc:sldMk cId="1275222897" sldId="2158"/>
            <ac:spMk id="8" creationId="{6504EA55-AC20-C766-4786-ED061CA43C16}"/>
          </ac:spMkLst>
        </pc:spChg>
      </pc:sldChg>
      <pc:sldChg chg="modSp del">
        <pc:chgData name="Ellen Falke - YFK Research &amp; Marketing" userId="S::ellen@yfk.nl::61b2813d-c459-412b-b674-6acb2757206b" providerId="AD" clId="Web-{3E7B307A-1607-9D0D-A85F-7363679D4F65}" dt="2024-04-09T14:37:54.266" v="2029"/>
        <pc:sldMkLst>
          <pc:docMk/>
          <pc:sldMk cId="1545621422" sldId="2159"/>
        </pc:sldMkLst>
        <pc:spChg chg="mod">
          <ac:chgData name="Ellen Falke - YFK Research &amp; Marketing" userId="S::ellen@yfk.nl::61b2813d-c459-412b-b674-6acb2757206b" providerId="AD" clId="Web-{3E7B307A-1607-9D0D-A85F-7363679D4F65}" dt="2024-04-09T07:48:41.751" v="41" actId="20577"/>
          <ac:spMkLst>
            <pc:docMk/>
            <pc:sldMk cId="1545621422" sldId="2159"/>
            <ac:spMk id="4" creationId="{DF51B9A1-F420-9834-8A79-43EDFD63AA03}"/>
          </ac:spMkLst>
        </pc:spChg>
      </pc:sldChg>
      <pc:sldChg chg="modSp">
        <pc:chgData name="Ellen Falke - YFK Research &amp; Marketing" userId="S::ellen@yfk.nl::61b2813d-c459-412b-b674-6acb2757206b" providerId="AD" clId="Web-{3E7B307A-1607-9D0D-A85F-7363679D4F65}" dt="2024-04-09T14:24:21.833" v="1883" actId="20577"/>
        <pc:sldMkLst>
          <pc:docMk/>
          <pc:sldMk cId="747539272" sldId="2160"/>
        </pc:sldMkLst>
        <pc:spChg chg="mod">
          <ac:chgData name="Ellen Falke - YFK Research &amp; Marketing" userId="S::ellen@yfk.nl::61b2813d-c459-412b-b674-6acb2757206b" providerId="AD" clId="Web-{3E7B307A-1607-9D0D-A85F-7363679D4F65}" dt="2024-04-09T14:24:21.833" v="1883" actId="20577"/>
          <ac:spMkLst>
            <pc:docMk/>
            <pc:sldMk cId="747539272" sldId="2160"/>
            <ac:spMk id="3" creationId="{6E4DE9B9-616F-41FC-3ED5-9C7B4318C5AA}"/>
          </ac:spMkLst>
        </pc:spChg>
      </pc:sldChg>
      <pc:sldChg chg="modSp del">
        <pc:chgData name="Ellen Falke - YFK Research &amp; Marketing" userId="S::ellen@yfk.nl::61b2813d-c459-412b-b674-6acb2757206b" providerId="AD" clId="Web-{3E7B307A-1607-9D0D-A85F-7363679D4F65}" dt="2024-04-10T11:18:12.326" v="2184"/>
        <pc:sldMkLst>
          <pc:docMk/>
          <pc:sldMk cId="899643072" sldId="2161"/>
        </pc:sldMkLst>
        <pc:spChg chg="mod">
          <ac:chgData name="Ellen Falke - YFK Research &amp; Marketing" userId="S::ellen@yfk.nl::61b2813d-c459-412b-b674-6acb2757206b" providerId="AD" clId="Web-{3E7B307A-1607-9D0D-A85F-7363679D4F65}" dt="2024-04-09T07:46:38.477" v="13" actId="20577"/>
          <ac:spMkLst>
            <pc:docMk/>
            <pc:sldMk cId="899643072" sldId="2161"/>
            <ac:spMk id="3" creationId="{1564AFEB-2DF6-A15C-740E-21B0141BA4D6}"/>
          </ac:spMkLst>
        </pc:spChg>
      </pc:sldChg>
      <pc:sldChg chg="modSp">
        <pc:chgData name="Ellen Falke - YFK Research &amp; Marketing" userId="S::ellen@yfk.nl::61b2813d-c459-412b-b674-6acb2757206b" providerId="AD" clId="Web-{3E7B307A-1607-9D0D-A85F-7363679D4F65}" dt="2024-04-09T09:51:39.567" v="80"/>
        <pc:sldMkLst>
          <pc:docMk/>
          <pc:sldMk cId="3542818268" sldId="2162"/>
        </pc:sldMkLst>
        <pc:graphicFrameChg chg="mod modGraphic">
          <ac:chgData name="Ellen Falke - YFK Research &amp; Marketing" userId="S::ellen@yfk.nl::61b2813d-c459-412b-b674-6acb2757206b" providerId="AD" clId="Web-{3E7B307A-1607-9D0D-A85F-7363679D4F65}" dt="2024-04-09T09:51:39.567" v="80"/>
          <ac:graphicFrameMkLst>
            <pc:docMk/>
            <pc:sldMk cId="3542818268" sldId="2162"/>
            <ac:graphicFrameMk id="7" creationId="{FEF8895A-6F17-DA1C-52A5-947027F1688C}"/>
          </ac:graphicFrameMkLst>
        </pc:graphicFrameChg>
      </pc:sldChg>
      <pc:sldChg chg="addSp delSp modSp del">
        <pc:chgData name="Ellen Falke - YFK Research &amp; Marketing" userId="S::ellen@yfk.nl::61b2813d-c459-412b-b674-6acb2757206b" providerId="AD" clId="Web-{3E7B307A-1607-9D0D-A85F-7363679D4F65}" dt="2024-04-09T11:24:56.443" v="219"/>
        <pc:sldMkLst>
          <pc:docMk/>
          <pc:sldMk cId="3398175236" sldId="2164"/>
        </pc:sldMkLst>
        <pc:spChg chg="mod">
          <ac:chgData name="Ellen Falke - YFK Research &amp; Marketing" userId="S::ellen@yfk.nl::61b2813d-c459-412b-b674-6acb2757206b" providerId="AD" clId="Web-{3E7B307A-1607-9D0D-A85F-7363679D4F65}" dt="2024-04-09T11:19:28.649" v="165" actId="1076"/>
          <ac:spMkLst>
            <pc:docMk/>
            <pc:sldMk cId="3398175236" sldId="2164"/>
            <ac:spMk id="3" creationId="{9B73C5B5-7B2B-A969-4387-C19EF0CEAD7A}"/>
          </ac:spMkLst>
        </pc:spChg>
        <pc:picChg chg="add mod modCrop">
          <ac:chgData name="Ellen Falke - YFK Research &amp; Marketing" userId="S::ellen@yfk.nl::61b2813d-c459-412b-b674-6acb2757206b" providerId="AD" clId="Web-{3E7B307A-1607-9D0D-A85F-7363679D4F65}" dt="2024-04-09T11:19:36.571" v="166" actId="1076"/>
          <ac:picMkLst>
            <pc:docMk/>
            <pc:sldMk cId="3398175236" sldId="2164"/>
            <ac:picMk id="4" creationId="{0A7D1F2B-6767-C2B9-B07F-EC96B364199E}"/>
          </ac:picMkLst>
        </pc:picChg>
        <pc:picChg chg="del mod">
          <ac:chgData name="Ellen Falke - YFK Research &amp; Marketing" userId="S::ellen@yfk.nl::61b2813d-c459-412b-b674-6acb2757206b" providerId="AD" clId="Web-{3E7B307A-1607-9D0D-A85F-7363679D4F65}" dt="2024-04-09T11:18:05.442" v="156"/>
          <ac:picMkLst>
            <pc:docMk/>
            <pc:sldMk cId="3398175236" sldId="2164"/>
            <ac:picMk id="6" creationId="{59BE0CFE-2AD6-3420-45C8-2E4682E16C85}"/>
          </ac:picMkLst>
        </pc:picChg>
        <pc:cxnChg chg="del">
          <ac:chgData name="Ellen Falke - YFK Research &amp; Marketing" userId="S::ellen@yfk.nl::61b2813d-c459-412b-b674-6acb2757206b" providerId="AD" clId="Web-{3E7B307A-1607-9D0D-A85F-7363679D4F65}" dt="2024-04-09T11:18:03.598" v="155"/>
          <ac:cxnSpMkLst>
            <pc:docMk/>
            <pc:sldMk cId="3398175236" sldId="2164"/>
            <ac:cxnSpMk id="5" creationId="{35ADF742-5E0E-B3DE-0F49-50AF5AA9A375}"/>
          </ac:cxnSpMkLst>
        </pc:cxnChg>
      </pc:sldChg>
      <pc:sldChg chg="modSp del">
        <pc:chgData name="Ellen Falke - YFK Research &amp; Marketing" userId="S::ellen@yfk.nl::61b2813d-c459-412b-b674-6acb2757206b" providerId="AD" clId="Web-{3E7B307A-1607-9D0D-A85F-7363679D4F65}" dt="2024-04-09T11:08:43.873" v="137"/>
        <pc:sldMkLst>
          <pc:docMk/>
          <pc:sldMk cId="4132424294" sldId="2166"/>
        </pc:sldMkLst>
        <pc:spChg chg="mod">
          <ac:chgData name="Ellen Falke - YFK Research &amp; Marketing" userId="S::ellen@yfk.nl::61b2813d-c459-412b-b674-6acb2757206b" providerId="AD" clId="Web-{3E7B307A-1607-9D0D-A85F-7363679D4F65}" dt="2024-04-09T07:47:20.574" v="19" actId="20577"/>
          <ac:spMkLst>
            <pc:docMk/>
            <pc:sldMk cId="4132424294" sldId="2166"/>
            <ac:spMk id="10" creationId="{998C0EE2-A86B-25E3-EA84-E0F985E7F2A8}"/>
          </ac:spMkLst>
        </pc:spChg>
        <pc:picChg chg="mod">
          <ac:chgData name="Ellen Falke - YFK Research &amp; Marketing" userId="S::ellen@yfk.nl::61b2813d-c459-412b-b674-6acb2757206b" providerId="AD" clId="Web-{3E7B307A-1607-9D0D-A85F-7363679D4F65}" dt="2024-04-09T07:47:25.152" v="21" actId="1076"/>
          <ac:picMkLst>
            <pc:docMk/>
            <pc:sldMk cId="4132424294" sldId="2166"/>
            <ac:picMk id="3" creationId="{B2F13A01-0A29-A869-1826-9B44FCF09ED4}"/>
          </ac:picMkLst>
        </pc:picChg>
      </pc:sldChg>
      <pc:sldChg chg="addSp delSp modSp del">
        <pc:chgData name="Ellen Falke - YFK Research &amp; Marketing" userId="S::ellen@yfk.nl::61b2813d-c459-412b-b674-6acb2757206b" providerId="AD" clId="Web-{3E7B307A-1607-9D0D-A85F-7363679D4F65}" dt="2024-04-09T11:24:51.880" v="216"/>
        <pc:sldMkLst>
          <pc:docMk/>
          <pc:sldMk cId="4052120590" sldId="2167"/>
        </pc:sldMkLst>
        <pc:spChg chg="mod">
          <ac:chgData name="Ellen Falke - YFK Research &amp; Marketing" userId="S::ellen@yfk.nl::61b2813d-c459-412b-b674-6acb2757206b" providerId="AD" clId="Web-{3E7B307A-1607-9D0D-A85F-7363679D4F65}" dt="2024-04-09T11:03:08.234" v="100" actId="1076"/>
          <ac:spMkLst>
            <pc:docMk/>
            <pc:sldMk cId="4052120590" sldId="2167"/>
            <ac:spMk id="10" creationId="{998C0EE2-A86B-25E3-EA84-E0F985E7F2A8}"/>
          </ac:spMkLst>
        </pc:spChg>
        <pc:picChg chg="add del mod modCrop">
          <ac:chgData name="Ellen Falke - YFK Research &amp; Marketing" userId="S::ellen@yfk.nl::61b2813d-c459-412b-b674-6acb2757206b" providerId="AD" clId="Web-{3E7B307A-1607-9D0D-A85F-7363679D4F65}" dt="2024-04-09T11:11:18.191" v="142"/>
          <ac:picMkLst>
            <pc:docMk/>
            <pc:sldMk cId="4052120590" sldId="2167"/>
            <ac:picMk id="3" creationId="{B7D9F8DA-6E58-874E-E68D-EB595C8A21D8}"/>
          </ac:picMkLst>
        </pc:picChg>
        <pc:picChg chg="del mod ord">
          <ac:chgData name="Ellen Falke - YFK Research &amp; Marketing" userId="S::ellen@yfk.nl::61b2813d-c459-412b-b674-6acb2757206b" providerId="AD" clId="Web-{3E7B307A-1607-9D0D-A85F-7363679D4F65}" dt="2024-04-09T11:02:07.701" v="83"/>
          <ac:picMkLst>
            <pc:docMk/>
            <pc:sldMk cId="4052120590" sldId="2167"/>
            <ac:picMk id="5" creationId="{8E197FC6-C3A9-3F96-D389-AEBE30326CC0}"/>
          </ac:picMkLst>
        </pc:picChg>
        <pc:picChg chg="add">
          <ac:chgData name="Ellen Falke - YFK Research &amp; Marketing" userId="S::ellen@yfk.nl::61b2813d-c459-412b-b674-6acb2757206b" providerId="AD" clId="Web-{3E7B307A-1607-9D0D-A85F-7363679D4F65}" dt="2024-04-09T11:11:19.035" v="143"/>
          <ac:picMkLst>
            <pc:docMk/>
            <pc:sldMk cId="4052120590" sldId="2167"/>
            <ac:picMk id="6" creationId="{F60925E4-098E-FDDF-6348-93F3C08A6536}"/>
          </ac:picMkLst>
        </pc:picChg>
        <pc:picChg chg="add del">
          <ac:chgData name="Ellen Falke - YFK Research &amp; Marketing" userId="S::ellen@yfk.nl::61b2813d-c459-412b-b674-6acb2757206b" providerId="AD" clId="Web-{3E7B307A-1607-9D0D-A85F-7363679D4F65}" dt="2024-04-09T11:21:08.606" v="168"/>
          <ac:picMkLst>
            <pc:docMk/>
            <pc:sldMk cId="4052120590" sldId="2167"/>
            <ac:picMk id="8" creationId="{5E714816-C22D-A648-625E-CC5F0273A1E4}"/>
          </ac:picMkLst>
        </pc:picChg>
        <pc:cxnChg chg="del">
          <ac:chgData name="Ellen Falke - YFK Research &amp; Marketing" userId="S::ellen@yfk.nl::61b2813d-c459-412b-b674-6acb2757206b" providerId="AD" clId="Web-{3E7B307A-1607-9D0D-A85F-7363679D4F65}" dt="2024-04-09T11:02:49.827" v="93"/>
          <ac:cxnSpMkLst>
            <pc:docMk/>
            <pc:sldMk cId="4052120590" sldId="2167"/>
            <ac:cxnSpMk id="11" creationId="{7155D727-1E4B-9C1C-5E28-3492A2468E44}"/>
          </ac:cxnSpMkLst>
        </pc:cxnChg>
      </pc:sldChg>
      <pc:sldChg chg="modSp add replId">
        <pc:chgData name="Ellen Falke - YFK Research &amp; Marketing" userId="S::ellen@yfk.nl::61b2813d-c459-412b-b674-6acb2757206b" providerId="AD" clId="Web-{3E7B307A-1607-9D0D-A85F-7363679D4F65}" dt="2024-04-09T07:46:19.742" v="12" actId="20577"/>
        <pc:sldMkLst>
          <pc:docMk/>
          <pc:sldMk cId="13813598" sldId="2168"/>
        </pc:sldMkLst>
        <pc:spChg chg="mod">
          <ac:chgData name="Ellen Falke - YFK Research &amp; Marketing" userId="S::ellen@yfk.nl::61b2813d-c459-412b-b674-6acb2757206b" providerId="AD" clId="Web-{3E7B307A-1607-9D0D-A85F-7363679D4F65}" dt="2024-04-09T07:46:19.742" v="12" actId="20577"/>
          <ac:spMkLst>
            <pc:docMk/>
            <pc:sldMk cId="13813598" sldId="2168"/>
            <ac:spMk id="3" creationId="{EECD6970-7075-6AFF-D404-79F1D8F6B27A}"/>
          </ac:spMkLst>
        </pc:spChg>
      </pc:sldChg>
      <pc:sldChg chg="addSp delSp modSp new">
        <pc:chgData name="Ellen Falke - YFK Research &amp; Marketing" userId="S::ellen@yfk.nl::61b2813d-c459-412b-b674-6acb2757206b" providerId="AD" clId="Web-{3E7B307A-1607-9D0D-A85F-7363679D4F65}" dt="2024-04-09T11:49:36.041" v="301"/>
        <pc:sldMkLst>
          <pc:docMk/>
          <pc:sldMk cId="877349653" sldId="2169"/>
        </pc:sldMkLst>
        <pc:spChg chg="mod">
          <ac:chgData name="Ellen Falke - YFK Research &amp; Marketing" userId="S::ellen@yfk.nl::61b2813d-c459-412b-b674-6acb2757206b" providerId="AD" clId="Web-{3E7B307A-1607-9D0D-A85F-7363679D4F65}" dt="2024-04-09T11:47:37.830" v="278" actId="20577"/>
          <ac:spMkLst>
            <pc:docMk/>
            <pc:sldMk cId="877349653" sldId="2169"/>
            <ac:spMk id="2" creationId="{452B02D3-8638-90C4-81E0-E0838877F86E}"/>
          </ac:spMkLst>
        </pc:spChg>
        <pc:spChg chg="del">
          <ac:chgData name="Ellen Falke - YFK Research &amp; Marketing" userId="S::ellen@yfk.nl::61b2813d-c459-412b-b674-6acb2757206b" providerId="AD" clId="Web-{3E7B307A-1607-9D0D-A85F-7363679D4F65}" dt="2024-04-09T11:47:58.112" v="281"/>
          <ac:spMkLst>
            <pc:docMk/>
            <pc:sldMk cId="877349653" sldId="2169"/>
            <ac:spMk id="3" creationId="{26D567EE-8BBF-51C5-196A-2535B94A2948}"/>
          </ac:spMkLst>
        </pc:spChg>
        <pc:spChg chg="add del mod">
          <ac:chgData name="Ellen Falke - YFK Research &amp; Marketing" userId="S::ellen@yfk.nl::61b2813d-c459-412b-b674-6acb2757206b" providerId="AD" clId="Web-{3E7B307A-1607-9D0D-A85F-7363679D4F65}" dt="2024-04-09T11:49:36.041" v="301"/>
          <ac:spMkLst>
            <pc:docMk/>
            <pc:sldMk cId="877349653" sldId="2169"/>
            <ac:spMk id="8" creationId="{F439A74B-7F7A-F952-57ED-C333229C2EC6}"/>
          </ac:spMkLst>
        </pc:spChg>
        <pc:picChg chg="add mod">
          <ac:chgData name="Ellen Falke - YFK Research &amp; Marketing" userId="S::ellen@yfk.nl::61b2813d-c459-412b-b674-6acb2757206b" providerId="AD" clId="Web-{3E7B307A-1607-9D0D-A85F-7363679D4F65}" dt="2024-04-09T11:48:10.066" v="283"/>
          <ac:picMkLst>
            <pc:docMk/>
            <pc:sldMk cId="877349653" sldId="2169"/>
            <ac:picMk id="4" creationId="{E516375A-A611-2877-E20C-1039C0A86786}"/>
          </ac:picMkLst>
        </pc:picChg>
        <pc:picChg chg="add mod">
          <ac:chgData name="Ellen Falke - YFK Research &amp; Marketing" userId="S::ellen@yfk.nl::61b2813d-c459-412b-b674-6acb2757206b" providerId="AD" clId="Web-{3E7B307A-1607-9D0D-A85F-7363679D4F65}" dt="2024-04-09T11:48:33.349" v="285" actId="1076"/>
          <ac:picMkLst>
            <pc:docMk/>
            <pc:sldMk cId="877349653" sldId="2169"/>
            <ac:picMk id="5" creationId="{FDB97DD8-AB79-2799-69A3-A7281983D29E}"/>
          </ac:picMkLst>
        </pc:picChg>
        <pc:cxnChg chg="add del">
          <ac:chgData name="Ellen Falke - YFK Research &amp; Marketing" userId="S::ellen@yfk.nl::61b2813d-c459-412b-b674-6acb2757206b" providerId="AD" clId="Web-{3E7B307A-1607-9D0D-A85F-7363679D4F65}" dt="2024-04-09T11:49:05.758" v="290"/>
          <ac:cxnSpMkLst>
            <pc:docMk/>
            <pc:sldMk cId="877349653" sldId="2169"/>
            <ac:cxnSpMk id="6" creationId="{E06818CD-C0A0-16AD-9DAA-C7A22C50C86D}"/>
          </ac:cxnSpMkLst>
        </pc:cxnChg>
        <pc:cxnChg chg="add mod">
          <ac:chgData name="Ellen Falke - YFK Research &amp; Marketing" userId="S::ellen@yfk.nl::61b2813d-c459-412b-b674-6acb2757206b" providerId="AD" clId="Web-{3E7B307A-1607-9D0D-A85F-7363679D4F65}" dt="2024-04-09T11:49:14.884" v="291"/>
          <ac:cxnSpMkLst>
            <pc:docMk/>
            <pc:sldMk cId="877349653" sldId="2169"/>
            <ac:cxnSpMk id="7" creationId="{55AF27DC-B898-BF52-C056-A5E39C1ACD15}"/>
          </ac:cxnSpMkLst>
        </pc:cxnChg>
      </pc:sldChg>
      <pc:sldChg chg="modSp add del replId">
        <pc:chgData name="Ellen Falke - YFK Research &amp; Marketing" userId="S::ellen@yfk.nl::61b2813d-c459-412b-b674-6acb2757206b" providerId="AD" clId="Web-{3E7B307A-1607-9D0D-A85F-7363679D4F65}" dt="2024-04-09T11:24:52.943" v="217"/>
        <pc:sldMkLst>
          <pc:docMk/>
          <pc:sldMk cId="3698266501" sldId="2169"/>
        </pc:sldMkLst>
        <pc:spChg chg="mod">
          <ac:chgData name="Ellen Falke - YFK Research &amp; Marketing" userId="S::ellen@yfk.nl::61b2813d-c459-412b-b674-6acb2757206b" providerId="AD" clId="Web-{3E7B307A-1607-9D0D-A85F-7363679D4F65}" dt="2024-04-09T11:06:05.945" v="121" actId="20577"/>
          <ac:spMkLst>
            <pc:docMk/>
            <pc:sldMk cId="3698266501" sldId="2169"/>
            <ac:spMk id="10" creationId="{998C0EE2-A86B-25E3-EA84-E0F985E7F2A8}"/>
          </ac:spMkLst>
        </pc:spChg>
        <pc:picChg chg="mod">
          <ac:chgData name="Ellen Falke - YFK Research &amp; Marketing" userId="S::ellen@yfk.nl::61b2813d-c459-412b-b674-6acb2757206b" providerId="AD" clId="Web-{3E7B307A-1607-9D0D-A85F-7363679D4F65}" dt="2024-04-09T11:11:06.847" v="139" actId="1076"/>
          <ac:picMkLst>
            <pc:docMk/>
            <pc:sldMk cId="3698266501" sldId="2169"/>
            <ac:picMk id="3" creationId="{B7D9F8DA-6E58-874E-E68D-EB595C8A21D8}"/>
          </ac:picMkLst>
        </pc:picChg>
      </pc:sldChg>
      <pc:sldChg chg="addSp delSp modSp new ord">
        <pc:chgData name="Ellen Falke - YFK Research &amp; Marketing" userId="S::ellen@yfk.nl::61b2813d-c459-412b-b674-6acb2757206b" providerId="AD" clId="Web-{3E7B307A-1607-9D0D-A85F-7363679D4F65}" dt="2024-04-10T12:46:03.865" v="2834" actId="14100"/>
        <pc:sldMkLst>
          <pc:docMk/>
          <pc:sldMk cId="1191419103" sldId="2170"/>
        </pc:sldMkLst>
        <pc:spChg chg="mod">
          <ac:chgData name="Ellen Falke - YFK Research &amp; Marketing" userId="S::ellen@yfk.nl::61b2813d-c459-412b-b674-6acb2757206b" providerId="AD" clId="Web-{3E7B307A-1607-9D0D-A85F-7363679D4F65}" dt="2024-04-09T14:14:05.047" v="1824" actId="14100"/>
          <ac:spMkLst>
            <pc:docMk/>
            <pc:sldMk cId="1191419103" sldId="2170"/>
            <ac:spMk id="2" creationId="{B8C81D79-3E2C-F7CC-052D-0299E36EAA7E}"/>
          </ac:spMkLst>
        </pc:spChg>
        <pc:spChg chg="del">
          <ac:chgData name="Ellen Falke - YFK Research &amp; Marketing" userId="S::ellen@yfk.nl::61b2813d-c459-412b-b674-6acb2757206b" providerId="AD" clId="Web-{3E7B307A-1607-9D0D-A85F-7363679D4F65}" dt="2024-04-09T11:58:05.955" v="320"/>
          <ac:spMkLst>
            <pc:docMk/>
            <pc:sldMk cId="1191419103" sldId="2170"/>
            <ac:spMk id="3" creationId="{409C9B83-5E4C-02A1-5F8A-BAEEC04E0D60}"/>
          </ac:spMkLst>
        </pc:spChg>
        <pc:spChg chg="add mod">
          <ac:chgData name="Ellen Falke - YFK Research &amp; Marketing" userId="S::ellen@yfk.nl::61b2813d-c459-412b-b674-6acb2757206b" providerId="AD" clId="Web-{3E7B307A-1607-9D0D-A85F-7363679D4F65}" dt="2024-04-10T11:17:34.387" v="2183" actId="1076"/>
          <ac:spMkLst>
            <pc:docMk/>
            <pc:sldMk cId="1191419103" sldId="2170"/>
            <ac:spMk id="25" creationId="{1EED0C31-3A97-17C1-1924-BF9F5540D9ED}"/>
          </ac:spMkLst>
        </pc:spChg>
        <pc:picChg chg="add mod">
          <ac:chgData name="Ellen Falke - YFK Research &amp; Marketing" userId="S::ellen@yfk.nl::61b2813d-c459-412b-b674-6acb2757206b" providerId="AD" clId="Web-{3E7B307A-1607-9D0D-A85F-7363679D4F65}" dt="2024-04-10T11:17:26.387" v="2181" actId="1076"/>
          <ac:picMkLst>
            <pc:docMk/>
            <pc:sldMk cId="1191419103" sldId="2170"/>
            <ac:picMk id="4" creationId="{2C3A8040-2F81-3953-6571-21C0C55CB8FF}"/>
          </ac:picMkLst>
        </pc:picChg>
        <pc:picChg chg="add mod">
          <ac:chgData name="Ellen Falke - YFK Research &amp; Marketing" userId="S::ellen@yfk.nl::61b2813d-c459-412b-b674-6acb2757206b" providerId="AD" clId="Web-{3E7B307A-1607-9D0D-A85F-7363679D4F65}" dt="2024-04-09T12:08:26.439" v="480" actId="1076"/>
          <ac:picMkLst>
            <pc:docMk/>
            <pc:sldMk cId="1191419103" sldId="2170"/>
            <ac:picMk id="5" creationId="{25F280D6-5DC7-149B-6549-C1BD305E71E2}"/>
          </ac:picMkLst>
        </pc:picChg>
        <pc:picChg chg="add mod">
          <ac:chgData name="Ellen Falke - YFK Research &amp; Marketing" userId="S::ellen@yfk.nl::61b2813d-c459-412b-b674-6acb2757206b" providerId="AD" clId="Web-{3E7B307A-1607-9D0D-A85F-7363679D4F65}" dt="2024-04-09T12:07:47.436" v="467" actId="1076"/>
          <ac:picMkLst>
            <pc:docMk/>
            <pc:sldMk cId="1191419103" sldId="2170"/>
            <ac:picMk id="6" creationId="{AEA98023-8B7D-BC16-48EF-B6DA7A9D1C2D}"/>
          </ac:picMkLst>
        </pc:picChg>
        <pc:picChg chg="add mod">
          <ac:chgData name="Ellen Falke - YFK Research &amp; Marketing" userId="S::ellen@yfk.nl::61b2813d-c459-412b-b674-6acb2757206b" providerId="AD" clId="Web-{3E7B307A-1607-9D0D-A85F-7363679D4F65}" dt="2024-04-09T12:07:58.640" v="473" actId="1076"/>
          <ac:picMkLst>
            <pc:docMk/>
            <pc:sldMk cId="1191419103" sldId="2170"/>
            <ac:picMk id="7" creationId="{37193E47-DE98-13EF-CB93-D6027309BFF6}"/>
          </ac:picMkLst>
        </pc:picChg>
        <pc:picChg chg="add mod">
          <ac:chgData name="Ellen Falke - YFK Research &amp; Marketing" userId="S::ellen@yfk.nl::61b2813d-c459-412b-b674-6acb2757206b" providerId="AD" clId="Web-{3E7B307A-1607-9D0D-A85F-7363679D4F65}" dt="2024-04-09T14:14:19.876" v="1825" actId="1076"/>
          <ac:picMkLst>
            <pc:docMk/>
            <pc:sldMk cId="1191419103" sldId="2170"/>
            <ac:picMk id="8" creationId="{426E7592-9CBC-FD2C-69D9-85C29AB21625}"/>
          </ac:picMkLst>
        </pc:picChg>
        <pc:picChg chg="add mod">
          <ac:chgData name="Ellen Falke - YFK Research &amp; Marketing" userId="S::ellen@yfk.nl::61b2813d-c459-412b-b674-6acb2757206b" providerId="AD" clId="Web-{3E7B307A-1607-9D0D-A85F-7363679D4F65}" dt="2024-04-09T12:06:36.618" v="441" actId="1076"/>
          <ac:picMkLst>
            <pc:docMk/>
            <pc:sldMk cId="1191419103" sldId="2170"/>
            <ac:picMk id="9" creationId="{A3261CDD-D536-622A-536F-0C58A563C05F}"/>
          </ac:picMkLst>
        </pc:picChg>
        <pc:picChg chg="add mod">
          <ac:chgData name="Ellen Falke - YFK Research &amp; Marketing" userId="S::ellen@yfk.nl::61b2813d-c459-412b-b674-6acb2757206b" providerId="AD" clId="Web-{3E7B307A-1607-9D0D-A85F-7363679D4F65}" dt="2024-04-09T12:08:27.376" v="484" actId="1076"/>
          <ac:picMkLst>
            <pc:docMk/>
            <pc:sldMk cId="1191419103" sldId="2170"/>
            <ac:picMk id="10" creationId="{DBB78CF3-452E-B071-1DF2-373684CDA93F}"/>
          </ac:picMkLst>
        </pc:picChg>
        <pc:picChg chg="add mod">
          <ac:chgData name="Ellen Falke - YFK Research &amp; Marketing" userId="S::ellen@yfk.nl::61b2813d-c459-412b-b674-6acb2757206b" providerId="AD" clId="Web-{3E7B307A-1607-9D0D-A85F-7363679D4F65}" dt="2024-04-09T12:07:55.077" v="471" actId="1076"/>
          <ac:picMkLst>
            <pc:docMk/>
            <pc:sldMk cId="1191419103" sldId="2170"/>
            <ac:picMk id="11" creationId="{A79E7B0B-1280-F0C9-B6FE-227854CE2D7F}"/>
          </ac:picMkLst>
        </pc:picChg>
        <pc:picChg chg="add mod">
          <ac:chgData name="Ellen Falke - YFK Research &amp; Marketing" userId="S::ellen@yfk.nl::61b2813d-c459-412b-b674-6acb2757206b" providerId="AD" clId="Web-{3E7B307A-1607-9D0D-A85F-7363679D4F65}" dt="2024-04-09T12:06:43.884" v="445" actId="1076"/>
          <ac:picMkLst>
            <pc:docMk/>
            <pc:sldMk cId="1191419103" sldId="2170"/>
            <ac:picMk id="12" creationId="{01200D90-740C-AA89-8CE4-E4F82295E322}"/>
          </ac:picMkLst>
        </pc:picChg>
        <pc:picChg chg="add mod">
          <ac:chgData name="Ellen Falke - YFK Research &amp; Marketing" userId="S::ellen@yfk.nl::61b2813d-c459-412b-b674-6acb2757206b" providerId="AD" clId="Web-{3E7B307A-1607-9D0D-A85F-7363679D4F65}" dt="2024-04-09T12:08:26.173" v="479" actId="1076"/>
          <ac:picMkLst>
            <pc:docMk/>
            <pc:sldMk cId="1191419103" sldId="2170"/>
            <ac:picMk id="13" creationId="{28D4B45E-67CC-A00E-C79E-58825E18C7B5}"/>
          </ac:picMkLst>
        </pc:picChg>
        <pc:picChg chg="add mod">
          <ac:chgData name="Ellen Falke - YFK Research &amp; Marketing" userId="S::ellen@yfk.nl::61b2813d-c459-412b-b674-6acb2757206b" providerId="AD" clId="Web-{3E7B307A-1607-9D0D-A85F-7363679D4F65}" dt="2024-04-09T12:08:27.892" v="487" actId="1076"/>
          <ac:picMkLst>
            <pc:docMk/>
            <pc:sldMk cId="1191419103" sldId="2170"/>
            <ac:picMk id="14" creationId="{19FF865A-F628-36D1-8352-20F58DE5F31E}"/>
          </ac:picMkLst>
        </pc:picChg>
        <pc:picChg chg="add mod">
          <ac:chgData name="Ellen Falke - YFK Research &amp; Marketing" userId="S::ellen@yfk.nl::61b2813d-c459-412b-b674-6acb2757206b" providerId="AD" clId="Web-{3E7B307A-1607-9D0D-A85F-7363679D4F65}" dt="2024-04-09T12:08:11.156" v="478" actId="1076"/>
          <ac:picMkLst>
            <pc:docMk/>
            <pc:sldMk cId="1191419103" sldId="2170"/>
            <ac:picMk id="15" creationId="{DE0DE961-2F6E-49AE-D28C-F65EC7C27376}"/>
          </ac:picMkLst>
        </pc:picChg>
        <pc:picChg chg="add mod">
          <ac:chgData name="Ellen Falke - YFK Research &amp; Marketing" userId="S::ellen@yfk.nl::61b2813d-c459-412b-b674-6acb2757206b" providerId="AD" clId="Web-{3E7B307A-1607-9D0D-A85F-7363679D4F65}" dt="2024-04-09T12:08:27.220" v="483" actId="1076"/>
          <ac:picMkLst>
            <pc:docMk/>
            <pc:sldMk cId="1191419103" sldId="2170"/>
            <ac:picMk id="16" creationId="{850FE7FE-8037-9CD7-3429-DC0AAD5503E5}"/>
          </ac:picMkLst>
        </pc:picChg>
        <pc:picChg chg="add mod">
          <ac:chgData name="Ellen Falke - YFK Research &amp; Marketing" userId="S::ellen@yfk.nl::61b2813d-c459-412b-b674-6acb2757206b" providerId="AD" clId="Web-{3E7B307A-1607-9D0D-A85F-7363679D4F65}" dt="2024-04-09T12:08:09.875" v="477" actId="1076"/>
          <ac:picMkLst>
            <pc:docMk/>
            <pc:sldMk cId="1191419103" sldId="2170"/>
            <ac:picMk id="17" creationId="{C1909A62-27A2-1FF2-24E5-2BA0479FDFA4}"/>
          </ac:picMkLst>
        </pc:picChg>
        <pc:picChg chg="add mod">
          <ac:chgData name="Ellen Falke - YFK Research &amp; Marketing" userId="S::ellen@yfk.nl::61b2813d-c459-412b-b674-6acb2757206b" providerId="AD" clId="Web-{3E7B307A-1607-9D0D-A85F-7363679D4F65}" dt="2024-04-09T12:08:26.860" v="481" actId="1076"/>
          <ac:picMkLst>
            <pc:docMk/>
            <pc:sldMk cId="1191419103" sldId="2170"/>
            <ac:picMk id="18" creationId="{0591960C-30DC-FE0E-8EA9-7A33DEBE5A6F}"/>
          </ac:picMkLst>
        </pc:picChg>
        <pc:picChg chg="add mod">
          <ac:chgData name="Ellen Falke - YFK Research &amp; Marketing" userId="S::ellen@yfk.nl::61b2813d-c459-412b-b674-6acb2757206b" providerId="AD" clId="Web-{3E7B307A-1607-9D0D-A85F-7363679D4F65}" dt="2024-04-09T12:08:27.689" v="486" actId="1076"/>
          <ac:picMkLst>
            <pc:docMk/>
            <pc:sldMk cId="1191419103" sldId="2170"/>
            <ac:picMk id="19" creationId="{AA095196-F844-8F62-A13F-1C9CD199A20E}"/>
          </ac:picMkLst>
        </pc:picChg>
        <pc:picChg chg="add mod">
          <ac:chgData name="Ellen Falke - YFK Research &amp; Marketing" userId="S::ellen@yfk.nl::61b2813d-c459-412b-b674-6acb2757206b" providerId="AD" clId="Web-{3E7B307A-1607-9D0D-A85F-7363679D4F65}" dt="2024-04-09T12:07:23.059" v="459" actId="1076"/>
          <ac:picMkLst>
            <pc:docMk/>
            <pc:sldMk cId="1191419103" sldId="2170"/>
            <ac:picMk id="20" creationId="{100E216C-9A5E-7A90-5C44-FE4BDD0F8A68}"/>
          </ac:picMkLst>
        </pc:picChg>
        <pc:picChg chg="add mod">
          <ac:chgData name="Ellen Falke - YFK Research &amp; Marketing" userId="S::ellen@yfk.nl::61b2813d-c459-412b-b674-6acb2757206b" providerId="AD" clId="Web-{3E7B307A-1607-9D0D-A85F-7363679D4F65}" dt="2024-04-09T12:08:28.079" v="488" actId="1076"/>
          <ac:picMkLst>
            <pc:docMk/>
            <pc:sldMk cId="1191419103" sldId="2170"/>
            <ac:picMk id="21" creationId="{22307BA3-E406-81D0-14F7-E111C186024F}"/>
          </ac:picMkLst>
        </pc:picChg>
        <pc:picChg chg="add mod">
          <ac:chgData name="Ellen Falke - YFK Research &amp; Marketing" userId="S::ellen@yfk.nl::61b2813d-c459-412b-b674-6acb2757206b" providerId="AD" clId="Web-{3E7B307A-1607-9D0D-A85F-7363679D4F65}" dt="2024-04-09T12:06:35.368" v="440" actId="1076"/>
          <ac:picMkLst>
            <pc:docMk/>
            <pc:sldMk cId="1191419103" sldId="2170"/>
            <ac:picMk id="22" creationId="{9EE5AF7D-9CE0-DFC6-95CA-40E30C856B69}"/>
          </ac:picMkLst>
        </pc:picChg>
        <pc:picChg chg="add mod">
          <ac:chgData name="Ellen Falke - YFK Research &amp; Marketing" userId="S::ellen@yfk.nl::61b2813d-c459-412b-b674-6acb2757206b" providerId="AD" clId="Web-{3E7B307A-1607-9D0D-A85F-7363679D4F65}" dt="2024-04-09T12:08:08.531" v="476" actId="1076"/>
          <ac:picMkLst>
            <pc:docMk/>
            <pc:sldMk cId="1191419103" sldId="2170"/>
            <ac:picMk id="23" creationId="{5076E8C9-0972-4875-845E-DEBF8168BD36}"/>
          </ac:picMkLst>
        </pc:picChg>
        <pc:picChg chg="add mod">
          <ac:chgData name="Ellen Falke - YFK Research &amp; Marketing" userId="S::ellen@yfk.nl::61b2813d-c459-412b-b674-6acb2757206b" providerId="AD" clId="Web-{3E7B307A-1607-9D0D-A85F-7363679D4F65}" dt="2024-04-10T12:46:03.865" v="2834" actId="14100"/>
          <ac:picMkLst>
            <pc:docMk/>
            <pc:sldMk cId="1191419103" sldId="2170"/>
            <ac:picMk id="24" creationId="{6749A8F7-27B7-DEE9-29A7-5009468224E0}"/>
          </ac:picMkLst>
        </pc:picChg>
      </pc:sldChg>
      <pc:sldChg chg="addSp delSp modSp new del">
        <pc:chgData name="Ellen Falke - YFK Research &amp; Marketing" userId="S::ellen@yfk.nl::61b2813d-c459-412b-b674-6acb2757206b" providerId="AD" clId="Web-{3E7B307A-1607-9D0D-A85F-7363679D4F65}" dt="2024-04-09T11:57:48.344" v="310"/>
        <pc:sldMkLst>
          <pc:docMk/>
          <pc:sldMk cId="2595367583" sldId="2170"/>
        </pc:sldMkLst>
        <pc:spChg chg="del">
          <ac:chgData name="Ellen Falke - YFK Research &amp; Marketing" userId="S::ellen@yfk.nl::61b2813d-c459-412b-b674-6acb2757206b" providerId="AD" clId="Web-{3E7B307A-1607-9D0D-A85F-7363679D4F65}" dt="2024-04-09T11:57:42.250" v="309"/>
          <ac:spMkLst>
            <pc:docMk/>
            <pc:sldMk cId="2595367583" sldId="2170"/>
            <ac:spMk id="2" creationId="{DEA75C3C-2995-B0A9-259F-1C2AF0150BAA}"/>
          </ac:spMkLst>
        </pc:spChg>
        <pc:spChg chg="mod">
          <ac:chgData name="Ellen Falke - YFK Research &amp; Marketing" userId="S::ellen@yfk.nl::61b2813d-c459-412b-b674-6acb2757206b" providerId="AD" clId="Web-{3E7B307A-1607-9D0D-A85F-7363679D4F65}" dt="2024-04-09T11:51:49.708" v="308" actId="20577"/>
          <ac:spMkLst>
            <pc:docMk/>
            <pc:sldMk cId="2595367583" sldId="2170"/>
            <ac:spMk id="3" creationId="{D04ECCAC-227C-715A-1312-E8560DD26CA3}"/>
          </ac:spMkLst>
        </pc:spChg>
        <pc:picChg chg="add mod ord">
          <ac:chgData name="Ellen Falke - YFK Research &amp; Marketing" userId="S::ellen@yfk.nl::61b2813d-c459-412b-b674-6acb2757206b" providerId="AD" clId="Web-{3E7B307A-1607-9D0D-A85F-7363679D4F65}" dt="2024-04-09T11:57:42.250" v="309"/>
          <ac:picMkLst>
            <pc:docMk/>
            <pc:sldMk cId="2595367583" sldId="2170"/>
            <ac:picMk id="5" creationId="{1EA9860E-28E5-AAA4-7C08-B5AD87A01F13}"/>
          </ac:picMkLst>
        </pc:picChg>
      </pc:sldChg>
      <pc:sldChg chg="addSp delSp modSp add del replId">
        <pc:chgData name="Ellen Falke - YFK Research &amp; Marketing" userId="S::ellen@yfk.nl::61b2813d-c459-412b-b674-6acb2757206b" providerId="AD" clId="Web-{3E7B307A-1607-9D0D-A85F-7363679D4F65}" dt="2024-04-09T11:24:53.318" v="218"/>
        <pc:sldMkLst>
          <pc:docMk/>
          <pc:sldMk cId="3134765982" sldId="2170"/>
        </pc:sldMkLst>
        <pc:spChg chg="mod">
          <ac:chgData name="Ellen Falke - YFK Research &amp; Marketing" userId="S::ellen@yfk.nl::61b2813d-c459-412b-b674-6acb2757206b" providerId="AD" clId="Web-{3E7B307A-1607-9D0D-A85F-7363679D4F65}" dt="2024-04-09T11:07:55.418" v="136" actId="20577"/>
          <ac:spMkLst>
            <pc:docMk/>
            <pc:sldMk cId="3134765982" sldId="2170"/>
            <ac:spMk id="10" creationId="{998C0EE2-A86B-25E3-EA84-E0F985E7F2A8}"/>
          </ac:spMkLst>
        </pc:spChg>
        <pc:picChg chg="del">
          <ac:chgData name="Ellen Falke - YFK Research &amp; Marketing" userId="S::ellen@yfk.nl::61b2813d-c459-412b-b674-6acb2757206b" providerId="AD" clId="Web-{3E7B307A-1607-9D0D-A85F-7363679D4F65}" dt="2024-04-09T11:11:13.598" v="140"/>
          <ac:picMkLst>
            <pc:docMk/>
            <pc:sldMk cId="3134765982" sldId="2170"/>
            <ac:picMk id="3" creationId="{B7D9F8DA-6E58-874E-E68D-EB595C8A21D8}"/>
          </ac:picMkLst>
        </pc:picChg>
        <pc:picChg chg="add">
          <ac:chgData name="Ellen Falke - YFK Research &amp; Marketing" userId="S::ellen@yfk.nl::61b2813d-c459-412b-b674-6acb2757206b" providerId="AD" clId="Web-{3E7B307A-1607-9D0D-A85F-7363679D4F65}" dt="2024-04-09T11:11:14.473" v="141"/>
          <ac:picMkLst>
            <pc:docMk/>
            <pc:sldMk cId="3134765982" sldId="2170"/>
            <ac:picMk id="5" creationId="{811034AC-4E33-35F4-DE56-0807CF435903}"/>
          </ac:picMkLst>
        </pc:picChg>
      </pc:sldChg>
      <pc:sldChg chg="add del replId">
        <pc:chgData name="Ellen Falke - YFK Research &amp; Marketing" userId="S::ellen@yfk.nl::61b2813d-c459-412b-b674-6acb2757206b" providerId="AD" clId="Web-{3E7B307A-1607-9D0D-A85F-7363679D4F65}" dt="2024-04-09T11:07:28.010" v="122"/>
        <pc:sldMkLst>
          <pc:docMk/>
          <pc:sldMk cId="3182108550" sldId="2170"/>
        </pc:sldMkLst>
      </pc:sldChg>
      <pc:sldChg chg="add del replId">
        <pc:chgData name="Ellen Falke - YFK Research &amp; Marketing" userId="S::ellen@yfk.nl::61b2813d-c459-412b-b674-6acb2757206b" providerId="AD" clId="Web-{3E7B307A-1607-9D0D-A85F-7363679D4F65}" dt="2024-04-09T11:07:43.417" v="131"/>
        <pc:sldMkLst>
          <pc:docMk/>
          <pc:sldMk cId="2470727818" sldId="2171"/>
        </pc:sldMkLst>
      </pc:sldChg>
      <pc:sldChg chg="add del replId">
        <pc:chgData name="Ellen Falke - YFK Research &amp; Marketing" userId="S::ellen@yfk.nl::61b2813d-c459-412b-b674-6acb2757206b" providerId="AD" clId="Web-{3E7B307A-1607-9D0D-A85F-7363679D4F65}" dt="2024-04-09T11:07:36.933" v="127"/>
        <pc:sldMkLst>
          <pc:docMk/>
          <pc:sldMk cId="2571688261" sldId="2171"/>
        </pc:sldMkLst>
      </pc:sldChg>
      <pc:sldChg chg="addSp delSp modSp new del mod ord setBg">
        <pc:chgData name="Ellen Falke - YFK Research &amp; Marketing" userId="S::ellen@yfk.nl::61b2813d-c459-412b-b674-6acb2757206b" providerId="AD" clId="Web-{3E7B307A-1607-9D0D-A85F-7363679D4F65}" dt="2024-04-09T11:45:52.415" v="227"/>
        <pc:sldMkLst>
          <pc:docMk/>
          <pc:sldMk cId="2594781918" sldId="2171"/>
        </pc:sldMkLst>
        <pc:spChg chg="mod ord">
          <ac:chgData name="Ellen Falke - YFK Research &amp; Marketing" userId="S::ellen@yfk.nl::61b2813d-c459-412b-b674-6acb2757206b" providerId="AD" clId="Web-{3E7B307A-1607-9D0D-A85F-7363679D4F65}" dt="2024-04-09T11:25:44.570" v="220"/>
          <ac:spMkLst>
            <pc:docMk/>
            <pc:sldMk cId="2594781918" sldId="2171"/>
            <ac:spMk id="2" creationId="{F9F5CD78-2824-19E6-B50C-9E26AA8EE341}"/>
          </ac:spMkLst>
        </pc:spChg>
        <pc:spChg chg="del mod">
          <ac:chgData name="Ellen Falke - YFK Research &amp; Marketing" userId="S::ellen@yfk.nl::61b2813d-c459-412b-b674-6acb2757206b" providerId="AD" clId="Web-{3E7B307A-1607-9D0D-A85F-7363679D4F65}" dt="2024-04-09T11:21:48.076" v="175"/>
          <ac:spMkLst>
            <pc:docMk/>
            <pc:sldMk cId="2594781918" sldId="2171"/>
            <ac:spMk id="3" creationId="{E88CADC4-D478-94BE-FF2D-06B863E40119}"/>
          </ac:spMkLst>
        </pc:spChg>
        <pc:spChg chg="add">
          <ac:chgData name="Ellen Falke - YFK Research &amp; Marketing" userId="S::ellen@yfk.nl::61b2813d-c459-412b-b674-6acb2757206b" providerId="AD" clId="Web-{3E7B307A-1607-9D0D-A85F-7363679D4F65}" dt="2024-04-09T11:25:44.570" v="220"/>
          <ac:spMkLst>
            <pc:docMk/>
            <pc:sldMk cId="2594781918" sldId="2171"/>
            <ac:spMk id="13" creationId="{B9E248E0-55F8-4E45-A07F-B49E0EEA97ED}"/>
          </ac:spMkLst>
        </pc:spChg>
        <pc:spChg chg="add">
          <ac:chgData name="Ellen Falke - YFK Research &amp; Marketing" userId="S::ellen@yfk.nl::61b2813d-c459-412b-b674-6acb2757206b" providerId="AD" clId="Web-{3E7B307A-1607-9D0D-A85F-7363679D4F65}" dt="2024-04-09T11:25:44.570" v="220"/>
          <ac:spMkLst>
            <pc:docMk/>
            <pc:sldMk cId="2594781918" sldId="2171"/>
            <ac:spMk id="15" creationId="{311F016A-A753-449B-9EA6-322199B7119E}"/>
          </ac:spMkLst>
        </pc:spChg>
        <pc:picChg chg="add del">
          <ac:chgData name="Ellen Falke - YFK Research &amp; Marketing" userId="S::ellen@yfk.nl::61b2813d-c459-412b-b674-6acb2757206b" providerId="AD" clId="Web-{3E7B307A-1607-9D0D-A85F-7363679D4F65}" dt="2024-04-09T11:21:25.919" v="172"/>
          <ac:picMkLst>
            <pc:docMk/>
            <pc:sldMk cId="2594781918" sldId="2171"/>
            <ac:picMk id="5" creationId="{EF445D0C-D5A3-24B7-FC50-C47566704F5F}"/>
          </ac:picMkLst>
        </pc:picChg>
        <pc:picChg chg="add mod modCrop">
          <ac:chgData name="Ellen Falke - YFK Research &amp; Marketing" userId="S::ellen@yfk.nl::61b2813d-c459-412b-b674-6acb2757206b" providerId="AD" clId="Web-{3E7B307A-1607-9D0D-A85F-7363679D4F65}" dt="2024-04-09T11:26:14.602" v="224"/>
          <ac:picMkLst>
            <pc:docMk/>
            <pc:sldMk cId="2594781918" sldId="2171"/>
            <ac:picMk id="6" creationId="{C5AC6634-C383-A4D1-515A-358A184B065C}"/>
          </ac:picMkLst>
        </pc:picChg>
        <pc:picChg chg="add mod">
          <ac:chgData name="Ellen Falke - YFK Research &amp; Marketing" userId="S::ellen@yfk.nl::61b2813d-c459-412b-b674-6acb2757206b" providerId="AD" clId="Web-{3E7B307A-1607-9D0D-A85F-7363679D4F65}" dt="2024-04-09T11:25:44.570" v="220"/>
          <ac:picMkLst>
            <pc:docMk/>
            <pc:sldMk cId="2594781918" sldId="2171"/>
            <ac:picMk id="8" creationId="{1A9FA7BF-DF87-B41C-F6E4-8CBAE7B43044}"/>
          </ac:picMkLst>
        </pc:picChg>
      </pc:sldChg>
      <pc:sldChg chg="modSp new ord">
        <pc:chgData name="Ellen Falke - YFK Research &amp; Marketing" userId="S::ellen@yfk.nl::61b2813d-c459-412b-b674-6acb2757206b" providerId="AD" clId="Web-{3E7B307A-1607-9D0D-A85F-7363679D4F65}" dt="2024-04-10T12:46:56.242" v="2836"/>
        <pc:sldMkLst>
          <pc:docMk/>
          <pc:sldMk cId="3145183637" sldId="2171"/>
        </pc:sldMkLst>
        <pc:spChg chg="mod">
          <ac:chgData name="Ellen Falke - YFK Research &amp; Marketing" userId="S::ellen@yfk.nl::61b2813d-c459-412b-b674-6acb2757206b" providerId="AD" clId="Web-{3E7B307A-1607-9D0D-A85F-7363679D4F65}" dt="2024-04-10T12:28:22.138" v="2567" actId="20577"/>
          <ac:spMkLst>
            <pc:docMk/>
            <pc:sldMk cId="3145183637" sldId="2171"/>
            <ac:spMk id="2" creationId="{80355965-FD21-06B4-1FEF-8605D2B0A620}"/>
          </ac:spMkLst>
        </pc:spChg>
        <pc:spChg chg="mod">
          <ac:chgData name="Ellen Falke - YFK Research &amp; Marketing" userId="S::ellen@yfk.nl::61b2813d-c459-412b-b674-6acb2757206b" providerId="AD" clId="Web-{3E7B307A-1607-9D0D-A85F-7363679D4F65}" dt="2024-04-10T12:44:16.861" v="2833" actId="20577"/>
          <ac:spMkLst>
            <pc:docMk/>
            <pc:sldMk cId="3145183637" sldId="2171"/>
            <ac:spMk id="3" creationId="{50217F76-5BEC-2964-90AF-469CD2280AE5}"/>
          </ac:spMkLst>
        </pc:spChg>
      </pc:sldChg>
      <pc:sldChg chg="add del replId">
        <pc:chgData name="Ellen Falke - YFK Research &amp; Marketing" userId="S::ellen@yfk.nl::61b2813d-c459-412b-b674-6acb2757206b" providerId="AD" clId="Web-{3E7B307A-1607-9D0D-A85F-7363679D4F65}" dt="2024-04-09T11:05:16.114" v="109"/>
        <pc:sldMkLst>
          <pc:docMk/>
          <pc:sldMk cId="3792253167" sldId="2171"/>
        </pc:sldMkLst>
      </pc:sldChg>
      <pc:sldChg chg="modSp new">
        <pc:chgData name="Ellen Falke - YFK Research &amp; Marketing" userId="S::ellen@yfk.nl::61b2813d-c459-412b-b674-6acb2757206b" providerId="AD" clId="Web-{3E7B307A-1607-9D0D-A85F-7363679D4F65}" dt="2024-04-10T12:59:22.973" v="2926" actId="20577"/>
        <pc:sldMkLst>
          <pc:docMk/>
          <pc:sldMk cId="2008754055" sldId="2172"/>
        </pc:sldMkLst>
        <pc:spChg chg="mod">
          <ac:chgData name="Ellen Falke - YFK Research &amp; Marketing" userId="S::ellen@yfk.nl::61b2813d-c459-412b-b674-6acb2757206b" providerId="AD" clId="Web-{3E7B307A-1607-9D0D-A85F-7363679D4F65}" dt="2024-04-09T13:16:34.256" v="782" actId="20577"/>
          <ac:spMkLst>
            <pc:docMk/>
            <pc:sldMk cId="2008754055" sldId="2172"/>
            <ac:spMk id="2" creationId="{69CA2BC9-E8ED-02A9-4111-137CD00B5205}"/>
          </ac:spMkLst>
        </pc:spChg>
        <pc:spChg chg="mod">
          <ac:chgData name="Ellen Falke - YFK Research &amp; Marketing" userId="S::ellen@yfk.nl::61b2813d-c459-412b-b674-6acb2757206b" providerId="AD" clId="Web-{3E7B307A-1607-9D0D-A85F-7363679D4F65}" dt="2024-04-10T12:59:22.973" v="2926" actId="20577"/>
          <ac:spMkLst>
            <pc:docMk/>
            <pc:sldMk cId="2008754055" sldId="2172"/>
            <ac:spMk id="3" creationId="{C8EAEA62-6815-1332-CD87-06EC772C7757}"/>
          </ac:spMkLst>
        </pc:spChg>
      </pc:sldChg>
      <pc:sldChg chg="new del">
        <pc:chgData name="Ellen Falke - YFK Research &amp; Marketing" userId="S::ellen@yfk.nl::61b2813d-c459-412b-b674-6acb2757206b" providerId="AD" clId="Web-{3E7B307A-1607-9D0D-A85F-7363679D4F65}" dt="2024-04-09T13:16:27.459" v="771"/>
        <pc:sldMkLst>
          <pc:docMk/>
          <pc:sldMk cId="2080941212" sldId="2172"/>
        </pc:sldMkLst>
      </pc:sldChg>
      <pc:sldChg chg="new del">
        <pc:chgData name="Ellen Falke - YFK Research &amp; Marketing" userId="S::ellen@yfk.nl::61b2813d-c459-412b-b674-6acb2757206b" providerId="AD" clId="Web-{3E7B307A-1607-9D0D-A85F-7363679D4F65}" dt="2024-04-09T11:45:43.430" v="226"/>
        <pc:sldMkLst>
          <pc:docMk/>
          <pc:sldMk cId="4245651686" sldId="2172"/>
        </pc:sldMkLst>
      </pc:sldChg>
      <pc:sldChg chg="addSp delSp modSp new">
        <pc:chgData name="Ellen Falke - YFK Research &amp; Marketing" userId="S::ellen@yfk.nl::61b2813d-c459-412b-b674-6acb2757206b" providerId="AD" clId="Web-{3E7B307A-1607-9D0D-A85F-7363679D4F65}" dt="2024-04-10T12:47:23.946" v="2837" actId="20577"/>
        <pc:sldMkLst>
          <pc:docMk/>
          <pc:sldMk cId="2127857646" sldId="2173"/>
        </pc:sldMkLst>
        <pc:spChg chg="del">
          <ac:chgData name="Ellen Falke - YFK Research &amp; Marketing" userId="S::ellen@yfk.nl::61b2813d-c459-412b-b674-6acb2757206b" providerId="AD" clId="Web-{3E7B307A-1607-9D0D-A85F-7363679D4F65}" dt="2024-04-09T14:52:13.982" v="2087"/>
          <ac:spMkLst>
            <pc:docMk/>
            <pc:sldMk cId="2127857646" sldId="2173"/>
            <ac:spMk id="2" creationId="{30DE33CC-C9FC-1338-0EC6-D176FA8BF18E}"/>
          </ac:spMkLst>
        </pc:spChg>
        <pc:spChg chg="mod">
          <ac:chgData name="Ellen Falke - YFK Research &amp; Marketing" userId="S::ellen@yfk.nl::61b2813d-c459-412b-b674-6acb2757206b" providerId="AD" clId="Web-{3E7B307A-1607-9D0D-A85F-7363679D4F65}" dt="2024-04-09T14:04:05.652" v="1535" actId="20577"/>
          <ac:spMkLst>
            <pc:docMk/>
            <pc:sldMk cId="2127857646" sldId="2173"/>
            <ac:spMk id="3" creationId="{54AD883E-B763-E318-D677-ABFC7B3B962D}"/>
          </ac:spMkLst>
        </pc:spChg>
        <pc:spChg chg="mod">
          <ac:chgData name="Ellen Falke - YFK Research &amp; Marketing" userId="S::ellen@yfk.nl::61b2813d-c459-412b-b674-6acb2757206b" providerId="AD" clId="Web-{3E7B307A-1607-9D0D-A85F-7363679D4F65}" dt="2024-04-10T12:47:23.946" v="2837" actId="20577"/>
          <ac:spMkLst>
            <pc:docMk/>
            <pc:sldMk cId="2127857646" sldId="2173"/>
            <ac:spMk id="4" creationId="{C3871C45-BEE8-AA9E-EF4A-416543E2FF47}"/>
          </ac:spMkLst>
        </pc:spChg>
        <pc:picChg chg="add mod ord">
          <ac:chgData name="Ellen Falke - YFK Research &amp; Marketing" userId="S::ellen@yfk.nl::61b2813d-c459-412b-b674-6acb2757206b" providerId="AD" clId="Web-{3E7B307A-1607-9D0D-A85F-7363679D4F65}" dt="2024-04-09T14:52:13.982" v="2087"/>
          <ac:picMkLst>
            <pc:docMk/>
            <pc:sldMk cId="2127857646" sldId="2173"/>
            <ac:picMk id="5" creationId="{95B2B920-96A4-E866-97D1-032E77709C0E}"/>
          </ac:picMkLst>
        </pc:picChg>
      </pc:sldChg>
    </pc:docChg>
  </pc:docChgLst>
  <pc:docChgLst>
    <pc:chgData name="Ellen Falke - YFK Research &amp; Marketing" userId="S::ellen@yfk.nl::61b2813d-c459-412b-b674-6acb2757206b" providerId="AD" clId="Web-{D46A54FC-F5CB-D44F-96FF-5A897B7D2D80}"/>
    <pc:docChg chg="addSld delSld modSld sldOrd">
      <pc:chgData name="Ellen Falke - YFK Research &amp; Marketing" userId="S::ellen@yfk.nl::61b2813d-c459-412b-b674-6acb2757206b" providerId="AD" clId="Web-{D46A54FC-F5CB-D44F-96FF-5A897B7D2D80}" dt="2024-04-08T13:13:04.239" v="418"/>
      <pc:docMkLst>
        <pc:docMk/>
      </pc:docMkLst>
      <pc:sldChg chg="modSp">
        <pc:chgData name="Ellen Falke - YFK Research &amp; Marketing" userId="S::ellen@yfk.nl::61b2813d-c459-412b-b674-6acb2757206b" providerId="AD" clId="Web-{D46A54FC-F5CB-D44F-96FF-5A897B7D2D80}" dt="2024-04-08T08:19:11.747" v="149" actId="20577"/>
        <pc:sldMkLst>
          <pc:docMk/>
          <pc:sldMk cId="1334028542" sldId="268"/>
        </pc:sldMkLst>
        <pc:spChg chg="mod">
          <ac:chgData name="Ellen Falke - YFK Research &amp; Marketing" userId="S::ellen@yfk.nl::61b2813d-c459-412b-b674-6acb2757206b" providerId="AD" clId="Web-{D46A54FC-F5CB-D44F-96FF-5A897B7D2D80}" dt="2024-04-08T08:19:11.747" v="149" actId="20577"/>
          <ac:spMkLst>
            <pc:docMk/>
            <pc:sldMk cId="1334028542" sldId="268"/>
            <ac:spMk id="4" creationId="{E00FA003-AC28-9318-9DC4-518AAD5229DE}"/>
          </ac:spMkLst>
        </pc:spChg>
      </pc:sldChg>
      <pc:sldChg chg="ord">
        <pc:chgData name="Ellen Falke - YFK Research &amp; Marketing" userId="S::ellen@yfk.nl::61b2813d-c459-412b-b674-6acb2757206b" providerId="AD" clId="Web-{D46A54FC-F5CB-D44F-96FF-5A897B7D2D80}" dt="2024-04-08T08:24:31.584" v="156"/>
        <pc:sldMkLst>
          <pc:docMk/>
          <pc:sldMk cId="2599702029" sldId="275"/>
        </pc:sldMkLst>
      </pc:sldChg>
      <pc:sldChg chg="modSp">
        <pc:chgData name="Ellen Falke - YFK Research &amp; Marketing" userId="S::ellen@yfk.nl::61b2813d-c459-412b-b674-6acb2757206b" providerId="AD" clId="Web-{D46A54FC-F5CB-D44F-96FF-5A897B7D2D80}" dt="2024-04-08T08:26:22.947" v="163" actId="20577"/>
        <pc:sldMkLst>
          <pc:docMk/>
          <pc:sldMk cId="2081695953" sldId="2155"/>
        </pc:sldMkLst>
        <pc:spChg chg="mod">
          <ac:chgData name="Ellen Falke - YFK Research &amp; Marketing" userId="S::ellen@yfk.nl::61b2813d-c459-412b-b674-6acb2757206b" providerId="AD" clId="Web-{D46A54FC-F5CB-D44F-96FF-5A897B7D2D80}" dt="2024-04-08T08:26:22.947" v="163" actId="20577"/>
          <ac:spMkLst>
            <pc:docMk/>
            <pc:sldMk cId="2081695953" sldId="2155"/>
            <ac:spMk id="2" creationId="{F2B46243-65A1-8A9C-D8E0-EAA97707BD6E}"/>
          </ac:spMkLst>
        </pc:spChg>
        <pc:spChg chg="mod">
          <ac:chgData name="Ellen Falke - YFK Research &amp; Marketing" userId="S::ellen@yfk.nl::61b2813d-c459-412b-b674-6acb2757206b" providerId="AD" clId="Web-{D46A54FC-F5CB-D44F-96FF-5A897B7D2D80}" dt="2024-04-08T08:25:29.554" v="160" actId="20577"/>
          <ac:spMkLst>
            <pc:docMk/>
            <pc:sldMk cId="2081695953" sldId="2155"/>
            <ac:spMk id="4" creationId="{27C0424E-FB5A-A7BE-E8BF-1D905085C24D}"/>
          </ac:spMkLst>
        </pc:spChg>
        <pc:spChg chg="mod">
          <ac:chgData name="Ellen Falke - YFK Research &amp; Marketing" userId="S::ellen@yfk.nl::61b2813d-c459-412b-b674-6acb2757206b" providerId="AD" clId="Web-{D46A54FC-F5CB-D44F-96FF-5A897B7D2D80}" dt="2024-04-08T08:22:58.894" v="155" actId="20577"/>
          <ac:spMkLst>
            <pc:docMk/>
            <pc:sldMk cId="2081695953" sldId="2155"/>
            <ac:spMk id="6" creationId="{48E19EA4-C673-A2EB-5A61-266AD747A724}"/>
          </ac:spMkLst>
        </pc:spChg>
      </pc:sldChg>
      <pc:sldChg chg="modSp">
        <pc:chgData name="Ellen Falke - YFK Research &amp; Marketing" userId="S::ellen@yfk.nl::61b2813d-c459-412b-b674-6acb2757206b" providerId="AD" clId="Web-{D46A54FC-F5CB-D44F-96FF-5A897B7D2D80}" dt="2024-04-08T07:52:33.923" v="11" actId="20577"/>
        <pc:sldMkLst>
          <pc:docMk/>
          <pc:sldMk cId="1275222897" sldId="2158"/>
        </pc:sldMkLst>
        <pc:spChg chg="mod">
          <ac:chgData name="Ellen Falke - YFK Research &amp; Marketing" userId="S::ellen@yfk.nl::61b2813d-c459-412b-b674-6acb2757206b" providerId="AD" clId="Web-{D46A54FC-F5CB-D44F-96FF-5A897B7D2D80}" dt="2024-04-08T07:52:33.923" v="11" actId="20577"/>
          <ac:spMkLst>
            <pc:docMk/>
            <pc:sldMk cId="1275222897" sldId="2158"/>
            <ac:spMk id="7" creationId="{AE63D44B-27B5-A804-FC53-7A32D4C2B08D}"/>
          </ac:spMkLst>
        </pc:spChg>
      </pc:sldChg>
      <pc:sldChg chg="ord">
        <pc:chgData name="Ellen Falke - YFK Research &amp; Marketing" userId="S::ellen@yfk.nl::61b2813d-c459-412b-b674-6acb2757206b" providerId="AD" clId="Web-{D46A54FC-F5CB-D44F-96FF-5A897B7D2D80}" dt="2024-04-08T08:24:42.897" v="157"/>
        <pc:sldMkLst>
          <pc:docMk/>
          <pc:sldMk cId="747539272" sldId="2160"/>
        </pc:sldMkLst>
      </pc:sldChg>
      <pc:sldChg chg="addSp delSp modSp new ord">
        <pc:chgData name="Ellen Falke - YFK Research &amp; Marketing" userId="S::ellen@yfk.nl::61b2813d-c459-412b-b674-6acb2757206b" providerId="AD" clId="Web-{D46A54FC-F5CB-D44F-96FF-5A897B7D2D80}" dt="2024-04-08T08:15:42.819" v="125"/>
        <pc:sldMkLst>
          <pc:docMk/>
          <pc:sldMk cId="3542818268" sldId="2162"/>
        </pc:sldMkLst>
        <pc:spChg chg="mod">
          <ac:chgData name="Ellen Falke - YFK Research &amp; Marketing" userId="S::ellen@yfk.nl::61b2813d-c459-412b-b674-6acb2757206b" providerId="AD" clId="Web-{D46A54FC-F5CB-D44F-96FF-5A897B7D2D80}" dt="2024-04-08T07:54:30.776" v="40" actId="20577"/>
          <ac:spMkLst>
            <pc:docMk/>
            <pc:sldMk cId="3542818268" sldId="2162"/>
            <ac:spMk id="2" creationId="{35368E89-AF63-2485-A26D-16993D9BE169}"/>
          </ac:spMkLst>
        </pc:spChg>
        <pc:spChg chg="del">
          <ac:chgData name="Ellen Falke - YFK Research &amp; Marketing" userId="S::ellen@yfk.nl::61b2813d-c459-412b-b674-6acb2757206b" providerId="AD" clId="Web-{D46A54FC-F5CB-D44F-96FF-5A897B7D2D80}" dt="2024-04-08T08:11:09.390" v="43"/>
          <ac:spMkLst>
            <pc:docMk/>
            <pc:sldMk cId="3542818268" sldId="2162"/>
            <ac:spMk id="3" creationId="{69AB9C07-7F59-BC93-276E-6AACF8845EC8}"/>
          </ac:spMkLst>
        </pc:spChg>
        <pc:graphicFrameChg chg="add del mod">
          <ac:chgData name="Ellen Falke - YFK Research &amp; Marketing" userId="S::ellen@yfk.nl::61b2813d-c459-412b-b674-6acb2757206b" providerId="AD" clId="Web-{D46A54FC-F5CB-D44F-96FF-5A897B7D2D80}" dt="2024-04-08T08:11:05.608" v="42"/>
          <ac:graphicFrameMkLst>
            <pc:docMk/>
            <pc:sldMk cId="3542818268" sldId="2162"/>
            <ac:graphicFrameMk id="5" creationId="{75B09EEC-1BD5-1352-CDB5-1ECE66F55C1D}"/>
          </ac:graphicFrameMkLst>
        </pc:graphicFrameChg>
        <pc:graphicFrameChg chg="add mod modGraphic">
          <ac:chgData name="Ellen Falke - YFK Research &amp; Marketing" userId="S::ellen@yfk.nl::61b2813d-c459-412b-b674-6acb2757206b" providerId="AD" clId="Web-{D46A54FC-F5CB-D44F-96FF-5A897B7D2D80}" dt="2024-04-08T08:15:42.819" v="125"/>
          <ac:graphicFrameMkLst>
            <pc:docMk/>
            <pc:sldMk cId="3542818268" sldId="2162"/>
            <ac:graphicFrameMk id="7" creationId="{FEF8895A-6F17-DA1C-52A5-947027F1688C}"/>
          </ac:graphicFrameMkLst>
        </pc:graphicFrameChg>
        <pc:picChg chg="add mod modCrop">
          <ac:chgData name="Ellen Falke - YFK Research &amp; Marketing" userId="S::ellen@yfk.nl::61b2813d-c459-412b-b674-6acb2757206b" providerId="AD" clId="Web-{D46A54FC-F5CB-D44F-96FF-5A897B7D2D80}" dt="2024-04-08T08:13:07.784" v="54" actId="1076"/>
          <ac:picMkLst>
            <pc:docMk/>
            <pc:sldMk cId="3542818268" sldId="2162"/>
            <ac:picMk id="8" creationId="{C279C5D3-ABB5-B25F-15AB-55C2BB389B90}"/>
          </ac:picMkLst>
        </pc:picChg>
        <pc:picChg chg="add mod">
          <ac:chgData name="Ellen Falke - YFK Research &amp; Marketing" userId="S::ellen@yfk.nl::61b2813d-c459-412b-b674-6acb2757206b" providerId="AD" clId="Web-{D46A54FC-F5CB-D44F-96FF-5A897B7D2D80}" dt="2024-04-08T08:13:12.549" v="56" actId="1076"/>
          <ac:picMkLst>
            <pc:docMk/>
            <pc:sldMk cId="3542818268" sldId="2162"/>
            <ac:picMk id="9" creationId="{DC8B128C-FB98-EF5B-B6A6-AC0E7359242C}"/>
          </ac:picMkLst>
        </pc:picChg>
        <pc:picChg chg="add mod">
          <ac:chgData name="Ellen Falke - YFK Research &amp; Marketing" userId="S::ellen@yfk.nl::61b2813d-c459-412b-b674-6acb2757206b" providerId="AD" clId="Web-{D46A54FC-F5CB-D44F-96FF-5A897B7D2D80}" dt="2024-04-08T08:13:21.237" v="60" actId="1076"/>
          <ac:picMkLst>
            <pc:docMk/>
            <pc:sldMk cId="3542818268" sldId="2162"/>
            <ac:picMk id="10" creationId="{61AAD455-1009-6ADA-7E21-0C4FAA578BF1}"/>
          </ac:picMkLst>
        </pc:picChg>
        <pc:picChg chg="add mod">
          <ac:chgData name="Ellen Falke - YFK Research &amp; Marketing" userId="S::ellen@yfk.nl::61b2813d-c459-412b-b674-6acb2757206b" providerId="AD" clId="Web-{D46A54FC-F5CB-D44F-96FF-5A897B7D2D80}" dt="2024-04-08T08:13:28.425" v="64" actId="1076"/>
          <ac:picMkLst>
            <pc:docMk/>
            <pc:sldMk cId="3542818268" sldId="2162"/>
            <ac:picMk id="11" creationId="{4A872CF5-9333-C53F-3058-AE08778B9FF4}"/>
          </ac:picMkLst>
        </pc:picChg>
        <pc:picChg chg="add mod">
          <ac:chgData name="Ellen Falke - YFK Research &amp; Marketing" userId="S::ellen@yfk.nl::61b2813d-c459-412b-b674-6acb2757206b" providerId="AD" clId="Web-{D46A54FC-F5CB-D44F-96FF-5A897B7D2D80}" dt="2024-04-08T08:13:52.832" v="75" actId="1076"/>
          <ac:picMkLst>
            <pc:docMk/>
            <pc:sldMk cId="3542818268" sldId="2162"/>
            <ac:picMk id="12" creationId="{6C5EFA95-1756-9FA1-A229-5099103818BD}"/>
          </ac:picMkLst>
        </pc:picChg>
        <pc:picChg chg="add mod">
          <ac:chgData name="Ellen Falke - YFK Research &amp; Marketing" userId="S::ellen@yfk.nl::61b2813d-c459-412b-b674-6acb2757206b" providerId="AD" clId="Web-{D46A54FC-F5CB-D44F-96FF-5A897B7D2D80}" dt="2024-04-08T08:13:56.129" v="76" actId="1076"/>
          <ac:picMkLst>
            <pc:docMk/>
            <pc:sldMk cId="3542818268" sldId="2162"/>
            <ac:picMk id="13" creationId="{BFCC564B-A302-A442-E0BA-EF68A31D971D}"/>
          </ac:picMkLst>
        </pc:picChg>
        <pc:picChg chg="add mod">
          <ac:chgData name="Ellen Falke - YFK Research &amp; Marketing" userId="S::ellen@yfk.nl::61b2813d-c459-412b-b674-6acb2757206b" providerId="AD" clId="Web-{D46A54FC-F5CB-D44F-96FF-5A897B7D2D80}" dt="2024-04-08T08:14:03.738" v="78" actId="1076"/>
          <ac:picMkLst>
            <pc:docMk/>
            <pc:sldMk cId="3542818268" sldId="2162"/>
            <ac:picMk id="14" creationId="{8717BDF5-1D8E-6522-5779-93347539B976}"/>
          </ac:picMkLst>
        </pc:picChg>
        <pc:picChg chg="add mod">
          <ac:chgData name="Ellen Falke - YFK Research &amp; Marketing" userId="S::ellen@yfk.nl::61b2813d-c459-412b-b674-6acb2757206b" providerId="AD" clId="Web-{D46A54FC-F5CB-D44F-96FF-5A897B7D2D80}" dt="2024-04-08T08:14:09.098" v="82" actId="1076"/>
          <ac:picMkLst>
            <pc:docMk/>
            <pc:sldMk cId="3542818268" sldId="2162"/>
            <ac:picMk id="15" creationId="{F01E6CA8-DD22-143F-9D3F-D61E11FDE119}"/>
          </ac:picMkLst>
        </pc:picChg>
        <pc:picChg chg="add mod">
          <ac:chgData name="Ellen Falke - YFK Research &amp; Marketing" userId="S::ellen@yfk.nl::61b2813d-c459-412b-b674-6acb2757206b" providerId="AD" clId="Web-{D46A54FC-F5CB-D44F-96FF-5A897B7D2D80}" dt="2024-04-08T08:14:18.989" v="89" actId="1076"/>
          <ac:picMkLst>
            <pc:docMk/>
            <pc:sldMk cId="3542818268" sldId="2162"/>
            <ac:picMk id="16" creationId="{EAE66646-CBDC-4875-22F7-780001B1C037}"/>
          </ac:picMkLst>
        </pc:picChg>
        <pc:picChg chg="add mod">
          <ac:chgData name="Ellen Falke - YFK Research &amp; Marketing" userId="S::ellen@yfk.nl::61b2813d-c459-412b-b674-6acb2757206b" providerId="AD" clId="Web-{D46A54FC-F5CB-D44F-96FF-5A897B7D2D80}" dt="2024-04-08T08:14:26.942" v="91" actId="1076"/>
          <ac:picMkLst>
            <pc:docMk/>
            <pc:sldMk cId="3542818268" sldId="2162"/>
            <ac:picMk id="17" creationId="{C0C63A5B-DB0C-D6C7-1E4F-5AA8DFA4EDDB}"/>
          </ac:picMkLst>
        </pc:picChg>
        <pc:picChg chg="add mod">
          <ac:chgData name="Ellen Falke - YFK Research &amp; Marketing" userId="S::ellen@yfk.nl::61b2813d-c459-412b-b674-6acb2757206b" providerId="AD" clId="Web-{D46A54FC-F5CB-D44F-96FF-5A897B7D2D80}" dt="2024-04-08T08:14:33.458" v="95" actId="1076"/>
          <ac:picMkLst>
            <pc:docMk/>
            <pc:sldMk cId="3542818268" sldId="2162"/>
            <ac:picMk id="18" creationId="{36626197-EB3B-B4E6-8EF9-F9164748C2F9}"/>
          </ac:picMkLst>
        </pc:picChg>
        <pc:picChg chg="add mod">
          <ac:chgData name="Ellen Falke - YFK Research &amp; Marketing" userId="S::ellen@yfk.nl::61b2813d-c459-412b-b674-6acb2757206b" providerId="AD" clId="Web-{D46A54FC-F5CB-D44F-96FF-5A897B7D2D80}" dt="2024-04-08T08:14:40.677" v="99" actId="1076"/>
          <ac:picMkLst>
            <pc:docMk/>
            <pc:sldMk cId="3542818268" sldId="2162"/>
            <ac:picMk id="19" creationId="{9B5111E9-7463-59BF-759B-6BDC054874C4}"/>
          </ac:picMkLst>
        </pc:picChg>
        <pc:picChg chg="add mod">
          <ac:chgData name="Ellen Falke - YFK Research &amp; Marketing" userId="S::ellen@yfk.nl::61b2813d-c459-412b-b674-6acb2757206b" providerId="AD" clId="Web-{D46A54FC-F5CB-D44F-96FF-5A897B7D2D80}" dt="2024-04-08T08:14:47.318" v="103" actId="1076"/>
          <ac:picMkLst>
            <pc:docMk/>
            <pc:sldMk cId="3542818268" sldId="2162"/>
            <ac:picMk id="20" creationId="{D1819DC1-52DA-BA2D-870D-0932D17BE0DC}"/>
          </ac:picMkLst>
        </pc:picChg>
        <pc:picChg chg="add mod">
          <ac:chgData name="Ellen Falke - YFK Research &amp; Marketing" userId="S::ellen@yfk.nl::61b2813d-c459-412b-b674-6acb2757206b" providerId="AD" clId="Web-{D46A54FC-F5CB-D44F-96FF-5A897B7D2D80}" dt="2024-04-08T08:14:56.130" v="107" actId="1076"/>
          <ac:picMkLst>
            <pc:docMk/>
            <pc:sldMk cId="3542818268" sldId="2162"/>
            <ac:picMk id="21" creationId="{39329211-BA39-74B4-FB4B-C4332C54162B}"/>
          </ac:picMkLst>
        </pc:picChg>
        <pc:picChg chg="add mod">
          <ac:chgData name="Ellen Falke - YFK Research &amp; Marketing" userId="S::ellen@yfk.nl::61b2813d-c459-412b-b674-6acb2757206b" providerId="AD" clId="Web-{D46A54FC-F5CB-D44F-96FF-5A897B7D2D80}" dt="2024-04-08T08:15:02.068" v="111" actId="1076"/>
          <ac:picMkLst>
            <pc:docMk/>
            <pc:sldMk cId="3542818268" sldId="2162"/>
            <ac:picMk id="22" creationId="{EC22BC06-8942-2F3D-6B64-D3EB5FE4D9BB}"/>
          </ac:picMkLst>
        </pc:picChg>
        <pc:picChg chg="add mod">
          <ac:chgData name="Ellen Falke - YFK Research &amp; Marketing" userId="S::ellen@yfk.nl::61b2813d-c459-412b-b674-6acb2757206b" providerId="AD" clId="Web-{D46A54FC-F5CB-D44F-96FF-5A897B7D2D80}" dt="2024-04-08T08:15:09.443" v="115" actId="1076"/>
          <ac:picMkLst>
            <pc:docMk/>
            <pc:sldMk cId="3542818268" sldId="2162"/>
            <ac:picMk id="23" creationId="{9AB42909-071E-4D83-B366-15CFD6D4FE51}"/>
          </ac:picMkLst>
        </pc:picChg>
      </pc:sldChg>
      <pc:sldChg chg="new del">
        <pc:chgData name="Ellen Falke - YFK Research &amp; Marketing" userId="S::ellen@yfk.nl::61b2813d-c459-412b-b674-6acb2757206b" providerId="AD" clId="Web-{D46A54FC-F5CB-D44F-96FF-5A897B7D2D80}" dt="2024-04-08T07:53:54.426" v="13"/>
        <pc:sldMkLst>
          <pc:docMk/>
          <pc:sldMk cId="3639330377" sldId="2162"/>
        </pc:sldMkLst>
      </pc:sldChg>
      <pc:sldChg chg="addSp delSp modSp new">
        <pc:chgData name="Ellen Falke - YFK Research &amp; Marketing" userId="S::ellen@yfk.nl::61b2813d-c459-412b-b674-6acb2757206b" providerId="AD" clId="Web-{D46A54FC-F5CB-D44F-96FF-5A897B7D2D80}" dt="2024-04-08T13:00:45.858" v="371" actId="1076"/>
        <pc:sldMkLst>
          <pc:docMk/>
          <pc:sldMk cId="2115670118" sldId="2163"/>
        </pc:sldMkLst>
        <pc:spChg chg="mod">
          <ac:chgData name="Ellen Falke - YFK Research &amp; Marketing" userId="S::ellen@yfk.nl::61b2813d-c459-412b-b674-6acb2757206b" providerId="AD" clId="Web-{D46A54FC-F5CB-D44F-96FF-5A897B7D2D80}" dt="2024-04-08T08:26:44.135" v="178" actId="20577"/>
          <ac:spMkLst>
            <pc:docMk/>
            <pc:sldMk cId="2115670118" sldId="2163"/>
            <ac:spMk id="2" creationId="{CC1971CE-17EE-EE1B-2946-38F3267C7912}"/>
          </ac:spMkLst>
        </pc:spChg>
        <pc:spChg chg="mod">
          <ac:chgData name="Ellen Falke - YFK Research &amp; Marketing" userId="S::ellen@yfk.nl::61b2813d-c459-412b-b674-6acb2757206b" providerId="AD" clId="Web-{D46A54FC-F5CB-D44F-96FF-5A897B7D2D80}" dt="2024-04-08T12:46:55.084" v="281" actId="1076"/>
          <ac:spMkLst>
            <pc:docMk/>
            <pc:sldMk cId="2115670118" sldId="2163"/>
            <ac:spMk id="3" creationId="{9B73C5B5-7B2B-A969-4387-C19EF0CEAD7A}"/>
          </ac:spMkLst>
        </pc:spChg>
        <pc:spChg chg="add del mod">
          <ac:chgData name="Ellen Falke - YFK Research &amp; Marketing" userId="S::ellen@yfk.nl::61b2813d-c459-412b-b674-6acb2757206b" providerId="AD" clId="Web-{D46A54FC-F5CB-D44F-96FF-5A897B7D2D80}" dt="2024-04-08T12:38:18.507" v="193"/>
          <ac:spMkLst>
            <pc:docMk/>
            <pc:sldMk cId="2115670118" sldId="2163"/>
            <ac:spMk id="5" creationId="{26408F72-F886-80BA-847F-3329FB24F057}"/>
          </ac:spMkLst>
        </pc:spChg>
        <pc:spChg chg="add del mod">
          <ac:chgData name="Ellen Falke - YFK Research &amp; Marketing" userId="S::ellen@yfk.nl::61b2813d-c459-412b-b674-6acb2757206b" providerId="AD" clId="Web-{D46A54FC-F5CB-D44F-96FF-5A897B7D2D80}" dt="2024-04-08T12:46:09.427" v="274"/>
          <ac:spMkLst>
            <pc:docMk/>
            <pc:sldMk cId="2115670118" sldId="2163"/>
            <ac:spMk id="7" creationId="{B2139BC4-CAF5-3B02-4C1F-B36790CF280F}"/>
          </ac:spMkLst>
        </pc:spChg>
        <pc:picChg chg="add del mod">
          <ac:chgData name="Ellen Falke - YFK Research &amp; Marketing" userId="S::ellen@yfk.nl::61b2813d-c459-412b-b674-6acb2757206b" providerId="AD" clId="Web-{D46A54FC-F5CB-D44F-96FF-5A897B7D2D80}" dt="2024-04-08T12:38:08.319" v="187"/>
          <ac:picMkLst>
            <pc:docMk/>
            <pc:sldMk cId="2115670118" sldId="2163"/>
            <ac:picMk id="4" creationId="{B413EEFE-E148-18C5-0DC3-F42D01344C7D}"/>
          </ac:picMkLst>
        </pc:picChg>
        <pc:picChg chg="add mod">
          <ac:chgData name="Ellen Falke - YFK Research &amp; Marketing" userId="S::ellen@yfk.nl::61b2813d-c459-412b-b674-6acb2757206b" providerId="AD" clId="Web-{D46A54FC-F5CB-D44F-96FF-5A897B7D2D80}" dt="2024-04-08T13:00:45.858" v="371" actId="1076"/>
          <ac:picMkLst>
            <pc:docMk/>
            <pc:sldMk cId="2115670118" sldId="2163"/>
            <ac:picMk id="6" creationId="{59BE0CFE-2AD6-3420-45C8-2E4682E16C85}"/>
          </ac:picMkLst>
        </pc:picChg>
      </pc:sldChg>
      <pc:sldChg chg="modSp add replId">
        <pc:chgData name="Ellen Falke - YFK Research &amp; Marketing" userId="S::ellen@yfk.nl::61b2813d-c459-412b-b674-6acb2757206b" providerId="AD" clId="Web-{D46A54FC-F5CB-D44F-96FF-5A897B7D2D80}" dt="2024-04-08T12:43:25.703" v="251" actId="20577"/>
        <pc:sldMkLst>
          <pc:docMk/>
          <pc:sldMk cId="3398175236" sldId="2164"/>
        </pc:sldMkLst>
        <pc:spChg chg="mod">
          <ac:chgData name="Ellen Falke - YFK Research &amp; Marketing" userId="S::ellen@yfk.nl::61b2813d-c459-412b-b674-6acb2757206b" providerId="AD" clId="Web-{D46A54FC-F5CB-D44F-96FF-5A897B7D2D80}" dt="2024-04-08T12:43:25.703" v="251" actId="20577"/>
          <ac:spMkLst>
            <pc:docMk/>
            <pc:sldMk cId="3398175236" sldId="2164"/>
            <ac:spMk id="3" creationId="{9B73C5B5-7B2B-A969-4387-C19EF0CEAD7A}"/>
          </ac:spMkLst>
        </pc:spChg>
      </pc:sldChg>
      <pc:sldChg chg="addSp delSp modSp new del">
        <pc:chgData name="Ellen Falke - YFK Research &amp; Marketing" userId="S::ellen@yfk.nl::61b2813d-c459-412b-b674-6acb2757206b" providerId="AD" clId="Web-{D46A54FC-F5CB-D44F-96FF-5A897B7D2D80}" dt="2024-04-08T13:05:00.100" v="395"/>
        <pc:sldMkLst>
          <pc:docMk/>
          <pc:sldMk cId="70838560" sldId="2165"/>
        </pc:sldMkLst>
        <pc:spChg chg="mod">
          <ac:chgData name="Ellen Falke - YFK Research &amp; Marketing" userId="S::ellen@yfk.nl::61b2813d-c459-412b-b674-6acb2757206b" providerId="AD" clId="Web-{D46A54FC-F5CB-D44F-96FF-5A897B7D2D80}" dt="2024-04-08T12:59:41.607" v="367" actId="20577"/>
          <ac:spMkLst>
            <pc:docMk/>
            <pc:sldMk cId="70838560" sldId="2165"/>
            <ac:spMk id="2" creationId="{5768D178-3630-8865-4F1F-595D6B5FC770}"/>
          </ac:spMkLst>
        </pc:spChg>
        <pc:spChg chg="del">
          <ac:chgData name="Ellen Falke - YFK Research &amp; Marketing" userId="S::ellen@yfk.nl::61b2813d-c459-412b-b674-6acb2757206b" providerId="AD" clId="Web-{D46A54FC-F5CB-D44F-96FF-5A897B7D2D80}" dt="2024-04-08T12:47:32.382" v="288"/>
          <ac:spMkLst>
            <pc:docMk/>
            <pc:sldMk cId="70838560" sldId="2165"/>
            <ac:spMk id="3" creationId="{1AB99682-C06B-174E-EE15-1EB6305AD322}"/>
          </ac:spMkLst>
        </pc:spChg>
        <pc:spChg chg="add del mod">
          <ac:chgData name="Ellen Falke - YFK Research &amp; Marketing" userId="S::ellen@yfk.nl::61b2813d-c459-412b-b674-6acb2757206b" providerId="AD" clId="Web-{D46A54FC-F5CB-D44F-96FF-5A897B7D2D80}" dt="2024-04-08T12:55:27.755" v="323"/>
          <ac:spMkLst>
            <pc:docMk/>
            <pc:sldMk cId="70838560" sldId="2165"/>
            <ac:spMk id="5" creationId="{98007007-64FC-F3DD-F06D-48E3EDE7B660}"/>
          </ac:spMkLst>
        </pc:spChg>
        <pc:spChg chg="add mod">
          <ac:chgData name="Ellen Falke - YFK Research &amp; Marketing" userId="S::ellen@yfk.nl::61b2813d-c459-412b-b674-6acb2757206b" providerId="AD" clId="Web-{D46A54FC-F5CB-D44F-96FF-5A897B7D2D80}" dt="2024-04-08T13:00:03.795" v="368" actId="20577"/>
          <ac:spMkLst>
            <pc:docMk/>
            <pc:sldMk cId="70838560" sldId="2165"/>
            <ac:spMk id="10" creationId="{998C0EE2-A86B-25E3-EA84-E0F985E7F2A8}"/>
          </ac:spMkLst>
        </pc:spChg>
        <pc:picChg chg="add del mod ord">
          <ac:chgData name="Ellen Falke - YFK Research &amp; Marketing" userId="S::ellen@yfk.nl::61b2813d-c459-412b-b674-6acb2757206b" providerId="AD" clId="Web-{D46A54FC-F5CB-D44F-96FF-5A897B7D2D80}" dt="2024-04-08T12:55:28.584" v="324"/>
          <ac:picMkLst>
            <pc:docMk/>
            <pc:sldMk cId="70838560" sldId="2165"/>
            <ac:picMk id="7" creationId="{56C06C69-312D-089F-289F-C98D572BBF98}"/>
          </ac:picMkLst>
        </pc:picChg>
        <pc:picChg chg="add mod">
          <ac:chgData name="Ellen Falke - YFK Research &amp; Marketing" userId="S::ellen@yfk.nl::61b2813d-c459-412b-b674-6acb2757206b" providerId="AD" clId="Web-{D46A54FC-F5CB-D44F-96FF-5A897B7D2D80}" dt="2024-04-08T12:56:37.632" v="346" actId="1076"/>
          <ac:picMkLst>
            <pc:docMk/>
            <pc:sldMk cId="70838560" sldId="2165"/>
            <ac:picMk id="8" creationId="{1E8CDE92-2075-6EDE-DD28-3FCF1D359527}"/>
          </ac:picMkLst>
        </pc:picChg>
        <pc:cxnChg chg="add mod">
          <ac:chgData name="Ellen Falke - YFK Research &amp; Marketing" userId="S::ellen@yfk.nl::61b2813d-c459-412b-b674-6acb2757206b" providerId="AD" clId="Web-{D46A54FC-F5CB-D44F-96FF-5A897B7D2D80}" dt="2024-04-08T12:57:58.666" v="357" actId="1076"/>
          <ac:cxnSpMkLst>
            <pc:docMk/>
            <pc:sldMk cId="70838560" sldId="2165"/>
            <ac:cxnSpMk id="11" creationId="{7155D727-1E4B-9C1C-5E28-3492A2468E44}"/>
          </ac:cxnSpMkLst>
        </pc:cxnChg>
      </pc:sldChg>
      <pc:sldChg chg="addSp delSp modSp add del replId">
        <pc:chgData name="Ellen Falke - YFK Research &amp; Marketing" userId="S::ellen@yfk.nl::61b2813d-c459-412b-b674-6acb2757206b" providerId="AD" clId="Web-{D46A54FC-F5CB-D44F-96FF-5A897B7D2D80}" dt="2024-04-08T12:55:10.411" v="322"/>
        <pc:sldMkLst>
          <pc:docMk/>
          <pc:sldMk cId="812791393" sldId="2166"/>
        </pc:sldMkLst>
        <pc:spChg chg="del">
          <ac:chgData name="Ellen Falke - YFK Research &amp; Marketing" userId="S::ellen@yfk.nl::61b2813d-c459-412b-b674-6acb2757206b" providerId="AD" clId="Web-{D46A54FC-F5CB-D44F-96FF-5A897B7D2D80}" dt="2024-04-08T12:50:38.075" v="311"/>
          <ac:spMkLst>
            <pc:docMk/>
            <pc:sldMk cId="812791393" sldId="2166"/>
            <ac:spMk id="3" creationId="{9B73C5B5-7B2B-A969-4387-C19EF0CEAD7A}"/>
          </ac:spMkLst>
        </pc:spChg>
        <pc:spChg chg="add del mod">
          <ac:chgData name="Ellen Falke - YFK Research &amp; Marketing" userId="S::ellen@yfk.nl::61b2813d-c459-412b-b674-6acb2757206b" providerId="AD" clId="Web-{D46A54FC-F5CB-D44F-96FF-5A897B7D2D80}" dt="2024-04-08T12:50:43.841" v="312"/>
          <ac:spMkLst>
            <pc:docMk/>
            <pc:sldMk cId="812791393" sldId="2166"/>
            <ac:spMk id="5" creationId="{1F8EE99E-6F3B-70E7-DD47-3EB183A34161}"/>
          </ac:spMkLst>
        </pc:spChg>
        <pc:picChg chg="mod">
          <ac:chgData name="Ellen Falke - YFK Research &amp; Marketing" userId="S::ellen@yfk.nl::61b2813d-c459-412b-b674-6acb2757206b" providerId="AD" clId="Web-{D46A54FC-F5CB-D44F-96FF-5A897B7D2D80}" dt="2024-04-08T12:52:57.439" v="320" actId="1076"/>
          <ac:picMkLst>
            <pc:docMk/>
            <pc:sldMk cId="812791393" sldId="2166"/>
            <ac:picMk id="6" creationId="{59BE0CFE-2AD6-3420-45C8-2E4682E16C85}"/>
          </ac:picMkLst>
        </pc:picChg>
      </pc:sldChg>
      <pc:sldChg chg="addSp delSp modSp add replId">
        <pc:chgData name="Ellen Falke - YFK Research &amp; Marketing" userId="S::ellen@yfk.nl::61b2813d-c459-412b-b674-6acb2757206b" providerId="AD" clId="Web-{D46A54FC-F5CB-D44F-96FF-5A897B7D2D80}" dt="2024-04-08T13:04:41.646" v="394" actId="20577"/>
        <pc:sldMkLst>
          <pc:docMk/>
          <pc:sldMk cId="4132424294" sldId="2166"/>
        </pc:sldMkLst>
        <pc:spChg chg="mod">
          <ac:chgData name="Ellen Falke - YFK Research &amp; Marketing" userId="S::ellen@yfk.nl::61b2813d-c459-412b-b674-6acb2757206b" providerId="AD" clId="Web-{D46A54FC-F5CB-D44F-96FF-5A897B7D2D80}" dt="2024-04-08T13:04:41.646" v="394" actId="20577"/>
          <ac:spMkLst>
            <pc:docMk/>
            <pc:sldMk cId="4132424294" sldId="2166"/>
            <ac:spMk id="10" creationId="{998C0EE2-A86B-25E3-EA84-E0F985E7F2A8}"/>
          </ac:spMkLst>
        </pc:spChg>
        <pc:picChg chg="add mod">
          <ac:chgData name="Ellen Falke - YFK Research &amp; Marketing" userId="S::ellen@yfk.nl::61b2813d-c459-412b-b674-6acb2757206b" providerId="AD" clId="Web-{D46A54FC-F5CB-D44F-96FF-5A897B7D2D80}" dt="2024-04-08T13:04:05.317" v="389" actId="1076"/>
          <ac:picMkLst>
            <pc:docMk/>
            <pc:sldMk cId="4132424294" sldId="2166"/>
            <ac:picMk id="3" creationId="{B2F13A01-0A29-A869-1826-9B44FCF09ED4}"/>
          </ac:picMkLst>
        </pc:picChg>
        <pc:picChg chg="del">
          <ac:chgData name="Ellen Falke - YFK Research &amp; Marketing" userId="S::ellen@yfk.nl::61b2813d-c459-412b-b674-6acb2757206b" providerId="AD" clId="Web-{D46A54FC-F5CB-D44F-96FF-5A897B7D2D80}" dt="2024-04-08T13:03:36.176" v="383"/>
          <ac:picMkLst>
            <pc:docMk/>
            <pc:sldMk cId="4132424294" sldId="2166"/>
            <ac:picMk id="8" creationId="{1E8CDE92-2075-6EDE-DD28-3FCF1D359527}"/>
          </ac:picMkLst>
        </pc:picChg>
      </pc:sldChg>
      <pc:sldChg chg="addSp delSp modSp add replId">
        <pc:chgData name="Ellen Falke - YFK Research &amp; Marketing" userId="S::ellen@yfk.nl::61b2813d-c459-412b-b674-6acb2757206b" providerId="AD" clId="Web-{D46A54FC-F5CB-D44F-96FF-5A897B7D2D80}" dt="2024-04-08T13:13:04.239" v="418"/>
        <pc:sldMkLst>
          <pc:docMk/>
          <pc:sldMk cId="4052120590" sldId="2167"/>
        </pc:sldMkLst>
        <pc:spChg chg="mod">
          <ac:chgData name="Ellen Falke - YFK Research &amp; Marketing" userId="S::ellen@yfk.nl::61b2813d-c459-412b-b674-6acb2757206b" providerId="AD" clId="Web-{D46A54FC-F5CB-D44F-96FF-5A897B7D2D80}" dt="2024-04-08T13:10:44.391" v="415" actId="20577"/>
          <ac:spMkLst>
            <pc:docMk/>
            <pc:sldMk cId="4052120590" sldId="2167"/>
            <ac:spMk id="10" creationId="{998C0EE2-A86B-25E3-EA84-E0F985E7F2A8}"/>
          </ac:spMkLst>
        </pc:spChg>
        <pc:picChg chg="del">
          <ac:chgData name="Ellen Falke - YFK Research &amp; Marketing" userId="S::ellen@yfk.nl::61b2813d-c459-412b-b674-6acb2757206b" providerId="AD" clId="Web-{D46A54FC-F5CB-D44F-96FF-5A897B7D2D80}" dt="2024-04-08T13:10:04.843" v="406"/>
          <ac:picMkLst>
            <pc:docMk/>
            <pc:sldMk cId="4052120590" sldId="2167"/>
            <ac:picMk id="3" creationId="{B2F13A01-0A29-A869-1826-9B44FCF09ED4}"/>
          </ac:picMkLst>
        </pc:picChg>
        <pc:picChg chg="add mod ord modCrop">
          <ac:chgData name="Ellen Falke - YFK Research &amp; Marketing" userId="S::ellen@yfk.nl::61b2813d-c459-412b-b674-6acb2757206b" providerId="AD" clId="Web-{D46A54FC-F5CB-D44F-96FF-5A897B7D2D80}" dt="2024-04-08T13:13:04.239" v="418"/>
          <ac:picMkLst>
            <pc:docMk/>
            <pc:sldMk cId="4052120590" sldId="2167"/>
            <ac:picMk id="4" creationId="{C8066800-A704-517E-1863-DE79E84CDAD4}"/>
          </ac:picMkLst>
        </pc:picChg>
      </pc:sldChg>
    </pc:docChg>
  </pc:docChgLst>
  <pc:docChgLst>
    <pc:chgData name="Hilde Gerlofs - YFK Research &amp; Marketing" userId="S::hilde@yfk.nl::ff012208-0956-4bd6-b080-43ea98d5f2b5" providerId="AD" clId="Web-{2C262689-7C3E-4064-4D55-A8686FC1601B}"/>
    <pc:docChg chg="modSld sldOrd">
      <pc:chgData name="Hilde Gerlofs - YFK Research &amp; Marketing" userId="S::hilde@yfk.nl::ff012208-0956-4bd6-b080-43ea98d5f2b5" providerId="AD" clId="Web-{2C262689-7C3E-4064-4D55-A8686FC1601B}" dt="2024-04-09T14:47:25.790" v="32" actId="20577"/>
      <pc:docMkLst>
        <pc:docMk/>
      </pc:docMkLst>
      <pc:sldChg chg="ord">
        <pc:chgData name="Hilde Gerlofs - YFK Research &amp; Marketing" userId="S::hilde@yfk.nl::ff012208-0956-4bd6-b080-43ea98d5f2b5" providerId="AD" clId="Web-{2C262689-7C3E-4064-4D55-A8686FC1601B}" dt="2024-04-09T13:58:34.026" v="15"/>
        <pc:sldMkLst>
          <pc:docMk/>
          <pc:sldMk cId="4056271959" sldId="260"/>
        </pc:sldMkLst>
      </pc:sldChg>
      <pc:sldChg chg="modSp">
        <pc:chgData name="Hilde Gerlofs - YFK Research &amp; Marketing" userId="S::hilde@yfk.nl::ff012208-0956-4bd6-b080-43ea98d5f2b5" providerId="AD" clId="Web-{2C262689-7C3E-4064-4D55-A8686FC1601B}" dt="2024-04-09T14:20:38.850" v="25" actId="20577"/>
        <pc:sldMkLst>
          <pc:docMk/>
          <pc:sldMk cId="1334028542" sldId="268"/>
        </pc:sldMkLst>
        <pc:spChg chg="mod">
          <ac:chgData name="Hilde Gerlofs - YFK Research &amp; Marketing" userId="S::hilde@yfk.nl::ff012208-0956-4bd6-b080-43ea98d5f2b5" providerId="AD" clId="Web-{2C262689-7C3E-4064-4D55-A8686FC1601B}" dt="2024-04-09T14:20:38.850" v="25" actId="20577"/>
          <ac:spMkLst>
            <pc:docMk/>
            <pc:sldMk cId="1334028542" sldId="268"/>
            <ac:spMk id="4" creationId="{E00FA003-AC28-9318-9DC4-518AAD5229DE}"/>
          </ac:spMkLst>
        </pc:spChg>
      </pc:sldChg>
      <pc:sldChg chg="ord">
        <pc:chgData name="Hilde Gerlofs - YFK Research &amp; Marketing" userId="S::hilde@yfk.nl::ff012208-0956-4bd6-b080-43ea98d5f2b5" providerId="AD" clId="Web-{2C262689-7C3E-4064-4D55-A8686FC1601B}" dt="2024-04-09T14:42:12.218" v="29"/>
        <pc:sldMkLst>
          <pc:docMk/>
          <pc:sldMk cId="3382247869" sldId="270"/>
        </pc:sldMkLst>
      </pc:sldChg>
      <pc:sldChg chg="modSp">
        <pc:chgData name="Hilde Gerlofs - YFK Research &amp; Marketing" userId="S::hilde@yfk.nl::ff012208-0956-4bd6-b080-43ea98d5f2b5" providerId="AD" clId="Web-{2C262689-7C3E-4064-4D55-A8686FC1601B}" dt="2024-04-09T13:46:54.051" v="5" actId="20577"/>
        <pc:sldMkLst>
          <pc:docMk/>
          <pc:sldMk cId="3685680434" sldId="271"/>
        </pc:sldMkLst>
        <pc:spChg chg="mod">
          <ac:chgData name="Hilde Gerlofs - YFK Research &amp; Marketing" userId="S::hilde@yfk.nl::ff012208-0956-4bd6-b080-43ea98d5f2b5" providerId="AD" clId="Web-{2C262689-7C3E-4064-4D55-A8686FC1601B}" dt="2024-04-09T13:46:54.051" v="5" actId="20577"/>
          <ac:spMkLst>
            <pc:docMk/>
            <pc:sldMk cId="3685680434" sldId="271"/>
            <ac:spMk id="2" creationId="{0F7650A4-6E11-F50F-CD6D-2DD35BA84D2A}"/>
          </ac:spMkLst>
        </pc:spChg>
      </pc:sldChg>
      <pc:sldChg chg="ord">
        <pc:chgData name="Hilde Gerlofs - YFK Research &amp; Marketing" userId="S::hilde@yfk.nl::ff012208-0956-4bd6-b080-43ea98d5f2b5" providerId="AD" clId="Web-{2C262689-7C3E-4064-4D55-A8686FC1601B}" dt="2024-04-09T13:59:05.808" v="16"/>
        <pc:sldMkLst>
          <pc:docMk/>
          <pc:sldMk cId="1583525655" sldId="272"/>
        </pc:sldMkLst>
      </pc:sldChg>
      <pc:sldChg chg="ord">
        <pc:chgData name="Hilde Gerlofs - YFK Research &amp; Marketing" userId="S::hilde@yfk.nl::ff012208-0956-4bd6-b080-43ea98d5f2b5" providerId="AD" clId="Web-{2C262689-7C3E-4064-4D55-A8686FC1601B}" dt="2024-04-09T14:21:10.273" v="26"/>
        <pc:sldMkLst>
          <pc:docMk/>
          <pc:sldMk cId="2081695953" sldId="2155"/>
        </pc:sldMkLst>
      </pc:sldChg>
      <pc:sldChg chg="ord">
        <pc:chgData name="Hilde Gerlofs - YFK Research &amp; Marketing" userId="S::hilde@yfk.nl::ff012208-0956-4bd6-b080-43ea98d5f2b5" providerId="AD" clId="Web-{2C262689-7C3E-4064-4D55-A8686FC1601B}" dt="2024-04-09T14:43:52.080" v="30"/>
        <pc:sldMkLst>
          <pc:docMk/>
          <pc:sldMk cId="1790940431" sldId="2156"/>
        </pc:sldMkLst>
      </pc:sldChg>
      <pc:sldChg chg="ord">
        <pc:chgData name="Hilde Gerlofs - YFK Research &amp; Marketing" userId="S::hilde@yfk.nl::ff012208-0956-4bd6-b080-43ea98d5f2b5" providerId="AD" clId="Web-{2C262689-7C3E-4064-4D55-A8686FC1601B}" dt="2024-04-09T14:27:50.097" v="28"/>
        <pc:sldMkLst>
          <pc:docMk/>
          <pc:sldMk cId="1306549723" sldId="2157"/>
        </pc:sldMkLst>
      </pc:sldChg>
      <pc:sldChg chg="ord">
        <pc:chgData name="Hilde Gerlofs - YFK Research &amp; Marketing" userId="S::hilde@yfk.nl::ff012208-0956-4bd6-b080-43ea98d5f2b5" providerId="AD" clId="Web-{2C262689-7C3E-4064-4D55-A8686FC1601B}" dt="2024-04-09T14:22:06.946" v="27"/>
        <pc:sldMkLst>
          <pc:docMk/>
          <pc:sldMk cId="1275222897" sldId="2158"/>
        </pc:sldMkLst>
      </pc:sldChg>
      <pc:sldChg chg="ord">
        <pc:chgData name="Hilde Gerlofs - YFK Research &amp; Marketing" userId="S::hilde@yfk.nl::ff012208-0956-4bd6-b080-43ea98d5f2b5" providerId="AD" clId="Web-{2C262689-7C3E-4064-4D55-A8686FC1601B}" dt="2024-04-09T14:02:50.393" v="19"/>
        <pc:sldMkLst>
          <pc:docMk/>
          <pc:sldMk cId="899643072" sldId="2161"/>
        </pc:sldMkLst>
      </pc:sldChg>
      <pc:sldChg chg="ord">
        <pc:chgData name="Hilde Gerlofs - YFK Research &amp; Marketing" userId="S::hilde@yfk.nl::ff012208-0956-4bd6-b080-43ea98d5f2b5" providerId="AD" clId="Web-{2C262689-7C3E-4064-4D55-A8686FC1601B}" dt="2024-04-09T14:02:10.282" v="18"/>
        <pc:sldMkLst>
          <pc:docMk/>
          <pc:sldMk cId="3542818268" sldId="2162"/>
        </pc:sldMkLst>
      </pc:sldChg>
      <pc:sldChg chg="ord">
        <pc:chgData name="Hilde Gerlofs - YFK Research &amp; Marketing" userId="S::hilde@yfk.nl::ff012208-0956-4bd6-b080-43ea98d5f2b5" providerId="AD" clId="Web-{2C262689-7C3E-4064-4D55-A8686FC1601B}" dt="2024-04-09T14:18:59.862" v="20"/>
        <pc:sldMkLst>
          <pc:docMk/>
          <pc:sldMk cId="877349653" sldId="2169"/>
        </pc:sldMkLst>
      </pc:sldChg>
      <pc:sldChg chg="ord">
        <pc:chgData name="Hilde Gerlofs - YFK Research &amp; Marketing" userId="S::hilde@yfk.nl::ff012208-0956-4bd6-b080-43ea98d5f2b5" providerId="AD" clId="Web-{2C262689-7C3E-4064-4D55-A8686FC1601B}" dt="2024-04-09T13:59:08.870" v="17"/>
        <pc:sldMkLst>
          <pc:docMk/>
          <pc:sldMk cId="1191419103" sldId="2170"/>
        </pc:sldMkLst>
      </pc:sldChg>
      <pc:sldChg chg="modSp">
        <pc:chgData name="Hilde Gerlofs - YFK Research &amp; Marketing" userId="S::hilde@yfk.nl::ff012208-0956-4bd6-b080-43ea98d5f2b5" providerId="AD" clId="Web-{2C262689-7C3E-4064-4D55-A8686FC1601B}" dt="2024-04-09T14:47:25.790" v="32" actId="20577"/>
        <pc:sldMkLst>
          <pc:docMk/>
          <pc:sldMk cId="3145183637" sldId="2171"/>
        </pc:sldMkLst>
        <pc:spChg chg="mod">
          <ac:chgData name="Hilde Gerlofs - YFK Research &amp; Marketing" userId="S::hilde@yfk.nl::ff012208-0956-4bd6-b080-43ea98d5f2b5" providerId="AD" clId="Web-{2C262689-7C3E-4064-4D55-A8686FC1601B}" dt="2024-04-09T14:47:25.790" v="32" actId="20577"/>
          <ac:spMkLst>
            <pc:docMk/>
            <pc:sldMk cId="3145183637" sldId="2171"/>
            <ac:spMk id="3" creationId="{50217F76-5BEC-2964-90AF-469CD2280AE5}"/>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Openi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E32760A-F95B-FB7F-92D4-091A951ADBCA}"/>
              </a:ext>
            </a:extLst>
          </p:cNvPr>
          <p:cNvSpPr>
            <a:spLocks noGrp="1"/>
          </p:cNvSpPr>
          <p:nvPr>
            <p:ph type="pic" sz="quarter" idx="10"/>
          </p:nvPr>
        </p:nvSpPr>
        <p:spPr>
          <a:xfrm>
            <a:off x="6168964" y="515320"/>
            <a:ext cx="5325710" cy="5739394"/>
          </a:xfrm>
          <a:custGeom>
            <a:avLst/>
            <a:gdLst>
              <a:gd name="connsiteX0" fmla="*/ 1720148 w 5353485"/>
              <a:gd name="connsiteY0" fmla="*/ 163 h 5769327"/>
              <a:gd name="connsiteX1" fmla="*/ 2204095 w 5353485"/>
              <a:gd name="connsiteY1" fmla="*/ 83010 h 5769327"/>
              <a:gd name="connsiteX2" fmla="*/ 2516435 w 5353485"/>
              <a:gd name="connsiteY2" fmla="*/ 175627 h 5769327"/>
              <a:gd name="connsiteX3" fmla="*/ 2689907 w 5353485"/>
              <a:gd name="connsiteY3" fmla="*/ 237907 h 5769327"/>
              <a:gd name="connsiteX4" fmla="*/ 3170187 w 5353485"/>
              <a:gd name="connsiteY4" fmla="*/ 370503 h 5769327"/>
              <a:gd name="connsiteX5" fmla="*/ 3649438 w 5353485"/>
              <a:gd name="connsiteY5" fmla="*/ 486515 h 5769327"/>
              <a:gd name="connsiteX6" fmla="*/ 3912059 w 5353485"/>
              <a:gd name="connsiteY6" fmla="*/ 689616 h 5769327"/>
              <a:gd name="connsiteX7" fmla="*/ 4440065 w 5353485"/>
              <a:gd name="connsiteY7" fmla="*/ 1267555 h 5769327"/>
              <a:gd name="connsiteX8" fmla="*/ 4757293 w 5353485"/>
              <a:gd name="connsiteY8" fmla="*/ 1666753 h 5769327"/>
              <a:gd name="connsiteX9" fmla="*/ 5037795 w 5353485"/>
              <a:gd name="connsiteY9" fmla="*/ 1964593 h 5769327"/>
              <a:gd name="connsiteX10" fmla="*/ 5281633 w 5353485"/>
              <a:gd name="connsiteY10" fmla="*/ 2562393 h 5769327"/>
              <a:gd name="connsiteX11" fmla="*/ 5281698 w 5353485"/>
              <a:gd name="connsiteY11" fmla="*/ 2562328 h 5769327"/>
              <a:gd name="connsiteX12" fmla="*/ 5333089 w 5353485"/>
              <a:gd name="connsiteY12" fmla="*/ 3360402 h 5769327"/>
              <a:gd name="connsiteX13" fmla="*/ 5154086 w 5353485"/>
              <a:gd name="connsiteY13" fmla="*/ 4116312 h 5769327"/>
              <a:gd name="connsiteX14" fmla="*/ 4863229 w 5353485"/>
              <a:gd name="connsiteY14" fmla="*/ 4734037 h 5769327"/>
              <a:gd name="connsiteX15" fmla="*/ 4476020 w 5353485"/>
              <a:gd name="connsiteY15" fmla="*/ 5188573 h 5769327"/>
              <a:gd name="connsiteX16" fmla="*/ 4349567 w 5353485"/>
              <a:gd name="connsiteY16" fmla="*/ 5304842 h 5769327"/>
              <a:gd name="connsiteX17" fmla="*/ 3766180 w 5353485"/>
              <a:gd name="connsiteY17" fmla="*/ 5645873 h 5769327"/>
              <a:gd name="connsiteX18" fmla="*/ 2779377 w 5353485"/>
              <a:gd name="connsiteY18" fmla="*/ 5762078 h 5769327"/>
              <a:gd name="connsiteX19" fmla="*/ 2303920 w 5353485"/>
              <a:gd name="connsiteY19" fmla="*/ 5756614 h 5769327"/>
              <a:gd name="connsiteX20" fmla="*/ 1993317 w 5353485"/>
              <a:gd name="connsiteY20" fmla="*/ 5725764 h 5769327"/>
              <a:gd name="connsiteX21" fmla="*/ 1218513 w 5353485"/>
              <a:gd name="connsiteY21" fmla="*/ 5660270 h 5769327"/>
              <a:gd name="connsiteX22" fmla="*/ 909389 w 5353485"/>
              <a:gd name="connsiteY22" fmla="*/ 5455305 h 5769327"/>
              <a:gd name="connsiteX23" fmla="*/ 686390 w 5353485"/>
              <a:gd name="connsiteY23" fmla="*/ 5240248 h 5769327"/>
              <a:gd name="connsiteX24" fmla="*/ 665551 w 5353485"/>
              <a:gd name="connsiteY24" fmla="*/ 5221416 h 5769327"/>
              <a:gd name="connsiteX25" fmla="*/ 521152 w 5353485"/>
              <a:gd name="connsiteY25" fmla="*/ 5058871 h 5769327"/>
              <a:gd name="connsiteX26" fmla="*/ 382863 w 5353485"/>
              <a:gd name="connsiteY26" fmla="*/ 4674328 h 5769327"/>
              <a:gd name="connsiteX27" fmla="*/ 334622 w 5353485"/>
              <a:gd name="connsiteY27" fmla="*/ 4355857 h 5769327"/>
              <a:gd name="connsiteX28" fmla="*/ 206624 w 5353485"/>
              <a:gd name="connsiteY28" fmla="*/ 3549235 h 5769327"/>
              <a:gd name="connsiteX29" fmla="*/ 49618 w 5353485"/>
              <a:gd name="connsiteY29" fmla="*/ 2766522 h 5769327"/>
              <a:gd name="connsiteX30" fmla="*/ 2085 w 5353485"/>
              <a:gd name="connsiteY30" fmla="*/ 2196359 h 5769327"/>
              <a:gd name="connsiteX31" fmla="*/ 244574 w 5353485"/>
              <a:gd name="connsiteY31" fmla="*/ 1349825 h 5769327"/>
              <a:gd name="connsiteX32" fmla="*/ 668253 w 5353485"/>
              <a:gd name="connsiteY32" fmla="*/ 492171 h 5769327"/>
              <a:gd name="connsiteX33" fmla="*/ 1303223 w 5353485"/>
              <a:gd name="connsiteY33" fmla="*/ 104478 h 5769327"/>
              <a:gd name="connsiteX34" fmla="*/ 1720148 w 5353485"/>
              <a:gd name="connsiteY34" fmla="*/ 163 h 576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53485" h="5769327">
                <a:moveTo>
                  <a:pt x="1720148" y="163"/>
                </a:moveTo>
                <a:cubicBezTo>
                  <a:pt x="1891240" y="3441"/>
                  <a:pt x="2041043" y="56595"/>
                  <a:pt x="2204095" y="83010"/>
                </a:cubicBezTo>
                <a:cubicBezTo>
                  <a:pt x="2305399" y="99464"/>
                  <a:pt x="2411913" y="137128"/>
                  <a:pt x="2516435" y="175627"/>
                </a:cubicBezTo>
                <a:cubicBezTo>
                  <a:pt x="2575352" y="197351"/>
                  <a:pt x="2633562" y="219268"/>
                  <a:pt x="2689907" y="237907"/>
                </a:cubicBezTo>
                <a:cubicBezTo>
                  <a:pt x="2849422" y="290611"/>
                  <a:pt x="3009965" y="323262"/>
                  <a:pt x="3170187" y="370503"/>
                </a:cubicBezTo>
                <a:cubicBezTo>
                  <a:pt x="3328931" y="417293"/>
                  <a:pt x="3492369" y="442423"/>
                  <a:pt x="3649438" y="486515"/>
                </a:cubicBezTo>
                <a:cubicBezTo>
                  <a:pt x="3783160" y="524114"/>
                  <a:pt x="3820725" y="585237"/>
                  <a:pt x="3912059" y="689616"/>
                </a:cubicBezTo>
                <a:cubicBezTo>
                  <a:pt x="4083216" y="885262"/>
                  <a:pt x="4268587" y="1071588"/>
                  <a:pt x="4440065" y="1267555"/>
                </a:cubicBezTo>
                <a:cubicBezTo>
                  <a:pt x="4552047" y="1395587"/>
                  <a:pt x="4652708" y="1532680"/>
                  <a:pt x="4757293" y="1666753"/>
                </a:cubicBezTo>
                <a:cubicBezTo>
                  <a:pt x="4841167" y="1774217"/>
                  <a:pt x="4948261" y="1860406"/>
                  <a:pt x="5037795" y="1964593"/>
                </a:cubicBezTo>
                <a:cubicBezTo>
                  <a:pt x="5195122" y="2147641"/>
                  <a:pt x="5231527" y="2333774"/>
                  <a:pt x="5281633" y="2562393"/>
                </a:cubicBezTo>
                <a:lnTo>
                  <a:pt x="5281698" y="2562328"/>
                </a:lnTo>
                <a:cubicBezTo>
                  <a:pt x="5339650" y="2826681"/>
                  <a:pt x="5379658" y="3088914"/>
                  <a:pt x="5333089" y="3360402"/>
                </a:cubicBezTo>
                <a:cubicBezTo>
                  <a:pt x="5289738" y="3613379"/>
                  <a:pt x="5211653" y="3865970"/>
                  <a:pt x="5154086" y="4116312"/>
                </a:cubicBezTo>
                <a:cubicBezTo>
                  <a:pt x="5102951" y="4338696"/>
                  <a:pt x="5031813" y="4576633"/>
                  <a:pt x="4863229" y="4734037"/>
                </a:cubicBezTo>
                <a:cubicBezTo>
                  <a:pt x="4718444" y="4869202"/>
                  <a:pt x="4617589" y="5046530"/>
                  <a:pt x="4476020" y="5188573"/>
                </a:cubicBezTo>
                <a:cubicBezTo>
                  <a:pt x="4437043" y="5227715"/>
                  <a:pt x="4394525" y="5266729"/>
                  <a:pt x="4349567" y="5304842"/>
                </a:cubicBezTo>
                <a:cubicBezTo>
                  <a:pt x="4178089" y="5450291"/>
                  <a:pt x="3968983" y="5581665"/>
                  <a:pt x="3766180" y="5645873"/>
                </a:cubicBezTo>
                <a:cubicBezTo>
                  <a:pt x="3441491" y="5748645"/>
                  <a:pt x="3115644" y="5751281"/>
                  <a:pt x="2779377" y="5762078"/>
                </a:cubicBezTo>
                <a:cubicBezTo>
                  <a:pt x="2623785" y="5767091"/>
                  <a:pt x="2456874" y="5777954"/>
                  <a:pt x="2303920" y="5756614"/>
                </a:cubicBezTo>
                <a:cubicBezTo>
                  <a:pt x="2199013" y="5741961"/>
                  <a:pt x="2100990" y="5728464"/>
                  <a:pt x="1993317" y="5725764"/>
                </a:cubicBezTo>
                <a:cubicBezTo>
                  <a:pt x="1733977" y="5719273"/>
                  <a:pt x="1447687" y="5812082"/>
                  <a:pt x="1218513" y="5660270"/>
                </a:cubicBezTo>
                <a:cubicBezTo>
                  <a:pt x="1113286" y="5590535"/>
                  <a:pt x="1008379" y="5532946"/>
                  <a:pt x="909389" y="5455305"/>
                </a:cubicBezTo>
                <a:cubicBezTo>
                  <a:pt x="824809" y="5389039"/>
                  <a:pt x="758622" y="5321746"/>
                  <a:pt x="686390" y="5240248"/>
                </a:cubicBezTo>
                <a:lnTo>
                  <a:pt x="665551" y="5221416"/>
                </a:lnTo>
                <a:cubicBezTo>
                  <a:pt x="542827" y="5108425"/>
                  <a:pt x="559165" y="5127128"/>
                  <a:pt x="521152" y="5058871"/>
                </a:cubicBezTo>
                <a:cubicBezTo>
                  <a:pt x="447955" y="4927626"/>
                  <a:pt x="395405" y="4828068"/>
                  <a:pt x="382863" y="4674328"/>
                </a:cubicBezTo>
                <a:cubicBezTo>
                  <a:pt x="374051" y="4566157"/>
                  <a:pt x="352761" y="4462678"/>
                  <a:pt x="334622" y="4355857"/>
                </a:cubicBezTo>
                <a:cubicBezTo>
                  <a:pt x="288762" y="4085462"/>
                  <a:pt x="224313" y="3823679"/>
                  <a:pt x="206624" y="3549235"/>
                </a:cubicBezTo>
                <a:cubicBezTo>
                  <a:pt x="189386" y="3281796"/>
                  <a:pt x="85317" y="3030298"/>
                  <a:pt x="49618" y="2766522"/>
                </a:cubicBezTo>
                <a:cubicBezTo>
                  <a:pt x="24212" y="2578846"/>
                  <a:pt x="17587" y="2386028"/>
                  <a:pt x="2085" y="2196359"/>
                </a:cubicBezTo>
                <a:cubicBezTo>
                  <a:pt x="-23450" y="1884445"/>
                  <a:pt x="193053" y="1645736"/>
                  <a:pt x="244574" y="1349825"/>
                </a:cubicBezTo>
                <a:cubicBezTo>
                  <a:pt x="295259" y="1058926"/>
                  <a:pt x="449176" y="695465"/>
                  <a:pt x="668253" y="492171"/>
                </a:cubicBezTo>
                <a:cubicBezTo>
                  <a:pt x="849443" y="324098"/>
                  <a:pt x="1081254" y="206221"/>
                  <a:pt x="1303223" y="104478"/>
                </a:cubicBezTo>
                <a:cubicBezTo>
                  <a:pt x="1447687" y="38277"/>
                  <a:pt x="1559733" y="-2922"/>
                  <a:pt x="1720148" y="163"/>
                </a:cubicBezTo>
                <a:close/>
              </a:path>
            </a:pathLst>
          </a:custGeom>
        </p:spPr>
        <p:txBody>
          <a:bodyPr wrap="square" anchor="ctr">
            <a:noAutofit/>
          </a:bodyPr>
          <a:lstStyle>
            <a:lvl1pPr algn="ctr">
              <a:defRPr/>
            </a:lvl1pPr>
          </a:lstStyle>
          <a:p>
            <a:endParaRPr lang="en-NL"/>
          </a:p>
        </p:txBody>
      </p:sp>
      <p:sp>
        <p:nvSpPr>
          <p:cNvPr id="8" name="Title 1">
            <a:extLst>
              <a:ext uri="{FF2B5EF4-FFF2-40B4-BE49-F238E27FC236}">
                <a16:creationId xmlns:a16="http://schemas.microsoft.com/office/drawing/2014/main" id="{023BB20E-B08C-37D3-529D-57D5546EC37E}"/>
              </a:ext>
            </a:extLst>
          </p:cNvPr>
          <p:cNvSpPr>
            <a:spLocks noGrp="1"/>
          </p:cNvSpPr>
          <p:nvPr>
            <p:ph type="ctrTitle"/>
          </p:nvPr>
        </p:nvSpPr>
        <p:spPr>
          <a:xfrm>
            <a:off x="488732" y="459828"/>
            <a:ext cx="9144000" cy="2387600"/>
          </a:xfrm>
        </p:spPr>
        <p:txBody>
          <a:bodyPr anchor="b">
            <a:normAutofit/>
          </a:bodyPr>
          <a:lstStyle>
            <a:lvl1pPr algn="l">
              <a:defRPr sz="7500">
                <a:solidFill>
                  <a:schemeClr val="bg1"/>
                </a:solidFill>
              </a:defRPr>
            </a:lvl1pPr>
          </a:lstStyle>
          <a:p>
            <a:r>
              <a:rPr lang="en-GB"/>
              <a:t>Click to edit Master title style</a:t>
            </a:r>
            <a:endParaRPr lang="en-NL"/>
          </a:p>
        </p:txBody>
      </p:sp>
      <p:sp>
        <p:nvSpPr>
          <p:cNvPr id="9" name="Subtitle 2">
            <a:extLst>
              <a:ext uri="{FF2B5EF4-FFF2-40B4-BE49-F238E27FC236}">
                <a16:creationId xmlns:a16="http://schemas.microsoft.com/office/drawing/2014/main" id="{EB74366F-1DF1-2D60-E71A-4B098006525B}"/>
              </a:ext>
            </a:extLst>
          </p:cNvPr>
          <p:cNvSpPr>
            <a:spLocks noGrp="1"/>
          </p:cNvSpPr>
          <p:nvPr>
            <p:ph type="subTitle" idx="1"/>
          </p:nvPr>
        </p:nvSpPr>
        <p:spPr>
          <a:xfrm>
            <a:off x="488732" y="2928993"/>
            <a:ext cx="9144000" cy="1655762"/>
          </a:xfrm>
        </p:spPr>
        <p:txBody>
          <a:bodyPr>
            <a:normAutofit/>
          </a:bodyPr>
          <a:lstStyle>
            <a:lvl1pPr marL="0" indent="0" algn="l">
              <a:buNone/>
              <a:defRPr sz="3100" b="1" i="0">
                <a:solidFill>
                  <a:schemeClr val="tx2"/>
                </a:solidFill>
                <a:latin typeface="DM Sans 14p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Tree>
    <p:extLst>
      <p:ext uri="{BB962C8B-B14F-4D97-AF65-F5344CB8AC3E}">
        <p14:creationId xmlns:p14="http://schemas.microsoft.com/office/powerpoint/2010/main" val="4229938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ekst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C4DED-E1DA-6DA6-6505-6163C89DD913}"/>
              </a:ext>
            </a:extLst>
          </p:cNvPr>
          <p:cNvSpPr>
            <a:spLocks noGrp="1"/>
          </p:cNvSpPr>
          <p:nvPr>
            <p:ph type="ctrTitle"/>
          </p:nvPr>
        </p:nvSpPr>
        <p:spPr>
          <a:xfrm>
            <a:off x="488732" y="223345"/>
            <a:ext cx="9144000" cy="1714992"/>
          </a:xfrm>
        </p:spPr>
        <p:txBody>
          <a:bodyPr anchor="ctr">
            <a:normAutofit/>
          </a:bodyPr>
          <a:lstStyle>
            <a:lvl1pPr algn="l">
              <a:defRPr sz="4500">
                <a:solidFill>
                  <a:schemeClr val="tx1"/>
                </a:solidFill>
              </a:defRPr>
            </a:lvl1pPr>
          </a:lstStyle>
          <a:p>
            <a:r>
              <a:rPr lang="en-GB"/>
              <a:t>Click to edit Master title style</a:t>
            </a:r>
            <a:endParaRPr lang="en-NL"/>
          </a:p>
        </p:txBody>
      </p:sp>
      <p:sp>
        <p:nvSpPr>
          <p:cNvPr id="5" name="Text Placeholder 4">
            <a:extLst>
              <a:ext uri="{FF2B5EF4-FFF2-40B4-BE49-F238E27FC236}">
                <a16:creationId xmlns:a16="http://schemas.microsoft.com/office/drawing/2014/main" id="{7E7B72C7-2A6D-A9A6-5610-4305C9915619}"/>
              </a:ext>
            </a:extLst>
          </p:cNvPr>
          <p:cNvSpPr>
            <a:spLocks noGrp="1"/>
          </p:cNvSpPr>
          <p:nvPr>
            <p:ph type="body" sz="quarter" idx="10"/>
          </p:nvPr>
        </p:nvSpPr>
        <p:spPr>
          <a:xfrm>
            <a:off x="488732" y="1938337"/>
            <a:ext cx="9144218" cy="3864151"/>
          </a:xfrm>
        </p:spPr>
        <p:txBody>
          <a:bodyPr>
            <a:normAutofit/>
          </a:bodyPr>
          <a:lstStyle>
            <a:lvl1pPr marL="0" indent="0">
              <a:lnSpc>
                <a:spcPts val="2520"/>
              </a:lnSpc>
              <a:buNone/>
              <a:defRPr sz="2100">
                <a:solidFill>
                  <a:srgbClr val="3C3C3B"/>
                </a:solidFill>
              </a:defRPr>
            </a:lvl1pPr>
            <a:lvl2pPr marL="457200" indent="0">
              <a:lnSpc>
                <a:spcPts val="2520"/>
              </a:lnSpc>
              <a:buNone/>
              <a:defRPr sz="2100">
                <a:solidFill>
                  <a:srgbClr val="3C3C3B"/>
                </a:solidFill>
              </a:defRPr>
            </a:lvl2pPr>
            <a:lvl3pPr marL="914400" indent="0">
              <a:lnSpc>
                <a:spcPts val="2520"/>
              </a:lnSpc>
              <a:buNone/>
              <a:defRPr sz="2100">
                <a:solidFill>
                  <a:srgbClr val="3C3C3B"/>
                </a:solidFill>
              </a:defRPr>
            </a:lvl3pPr>
            <a:lvl4pPr marL="1371600" indent="0">
              <a:lnSpc>
                <a:spcPts val="2520"/>
              </a:lnSpc>
              <a:buNone/>
              <a:defRPr sz="2100">
                <a:solidFill>
                  <a:srgbClr val="3C3C3B"/>
                </a:solidFill>
              </a:defRPr>
            </a:lvl4pPr>
            <a:lvl5pPr marL="1828800" indent="0">
              <a:lnSpc>
                <a:spcPts val="2520"/>
              </a:lnSpc>
              <a:buNone/>
              <a:defRPr sz="2100">
                <a:solidFill>
                  <a:srgbClr val="3C3C3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908171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ullets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C4DED-E1DA-6DA6-6505-6163C89DD913}"/>
              </a:ext>
            </a:extLst>
          </p:cNvPr>
          <p:cNvSpPr>
            <a:spLocks noGrp="1"/>
          </p:cNvSpPr>
          <p:nvPr>
            <p:ph type="ctrTitle"/>
          </p:nvPr>
        </p:nvSpPr>
        <p:spPr>
          <a:xfrm>
            <a:off x="488732" y="223345"/>
            <a:ext cx="9144000" cy="1714992"/>
          </a:xfrm>
        </p:spPr>
        <p:txBody>
          <a:bodyPr anchor="ctr">
            <a:normAutofit/>
          </a:bodyPr>
          <a:lstStyle>
            <a:lvl1pPr algn="l">
              <a:defRPr sz="4500">
                <a:solidFill>
                  <a:schemeClr val="tx1"/>
                </a:solidFill>
              </a:defRPr>
            </a:lvl1pPr>
          </a:lstStyle>
          <a:p>
            <a:r>
              <a:rPr lang="en-GB"/>
              <a:t>Click to edit Master title style</a:t>
            </a:r>
            <a:endParaRPr lang="en-NL"/>
          </a:p>
        </p:txBody>
      </p:sp>
      <p:sp>
        <p:nvSpPr>
          <p:cNvPr id="5" name="Text Placeholder 4">
            <a:extLst>
              <a:ext uri="{FF2B5EF4-FFF2-40B4-BE49-F238E27FC236}">
                <a16:creationId xmlns:a16="http://schemas.microsoft.com/office/drawing/2014/main" id="{7E7B72C7-2A6D-A9A6-5610-4305C9915619}"/>
              </a:ext>
            </a:extLst>
          </p:cNvPr>
          <p:cNvSpPr>
            <a:spLocks noGrp="1"/>
          </p:cNvSpPr>
          <p:nvPr>
            <p:ph type="body" sz="quarter" idx="10"/>
          </p:nvPr>
        </p:nvSpPr>
        <p:spPr>
          <a:xfrm>
            <a:off x="488732" y="1830486"/>
            <a:ext cx="9144218" cy="3864151"/>
          </a:xfrm>
        </p:spPr>
        <p:txBody>
          <a:bodyPr>
            <a:normAutofit/>
          </a:bodyPr>
          <a:lstStyle>
            <a:lvl1pPr marL="342900" indent="-342900">
              <a:lnSpc>
                <a:spcPct val="150000"/>
              </a:lnSpc>
              <a:buFont typeface="Arial" panose="020B0604020202020204" pitchFamily="34" charset="0"/>
              <a:buChar char="•"/>
              <a:defRPr sz="2100" b="1" i="0">
                <a:solidFill>
                  <a:srgbClr val="3C3C3B"/>
                </a:solidFill>
                <a:latin typeface="DM Sans 14pt" pitchFamily="2" charset="77"/>
              </a:defRPr>
            </a:lvl1pPr>
            <a:lvl2pPr marL="800100" indent="-342900">
              <a:lnSpc>
                <a:spcPct val="150000"/>
              </a:lnSpc>
              <a:buFont typeface="Arial" panose="020B0604020202020204" pitchFamily="34" charset="0"/>
              <a:buChar char="•"/>
              <a:defRPr sz="2100" b="1" i="0">
                <a:solidFill>
                  <a:srgbClr val="3C3C3B"/>
                </a:solidFill>
                <a:latin typeface="DM Sans 14pt" pitchFamily="2" charset="77"/>
              </a:defRPr>
            </a:lvl2pPr>
            <a:lvl3pPr marL="1257300" indent="-342900">
              <a:lnSpc>
                <a:spcPct val="150000"/>
              </a:lnSpc>
              <a:buFont typeface="Arial" panose="020B0604020202020204" pitchFamily="34" charset="0"/>
              <a:buChar char="•"/>
              <a:defRPr sz="2100" b="1" i="0">
                <a:solidFill>
                  <a:srgbClr val="3C3C3B"/>
                </a:solidFill>
                <a:latin typeface="DM Sans 14pt" pitchFamily="2" charset="77"/>
              </a:defRPr>
            </a:lvl3pPr>
            <a:lvl4pPr marL="1714500" indent="-342900">
              <a:lnSpc>
                <a:spcPct val="150000"/>
              </a:lnSpc>
              <a:buFont typeface="Arial" panose="020B0604020202020204" pitchFamily="34" charset="0"/>
              <a:buChar char="•"/>
              <a:defRPr sz="2100" b="1" i="0">
                <a:solidFill>
                  <a:srgbClr val="3C3C3B"/>
                </a:solidFill>
                <a:latin typeface="DM Sans 14pt" pitchFamily="2" charset="77"/>
              </a:defRPr>
            </a:lvl4pPr>
            <a:lvl5pPr marL="2171700" indent="-342900">
              <a:lnSpc>
                <a:spcPct val="150000"/>
              </a:lnSpc>
              <a:buFont typeface="Arial" panose="020B0604020202020204" pitchFamily="34" charset="0"/>
              <a:buChar char="•"/>
              <a:defRPr sz="2100" b="1" i="0">
                <a:solidFill>
                  <a:srgbClr val="3C3C3B"/>
                </a:solidFill>
                <a:latin typeface="DM Sans 14pt"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26713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kst_Afbeelding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34A5FA-8BFF-7583-E094-8ABDDA6CCEDD}"/>
              </a:ext>
            </a:extLst>
          </p:cNvPr>
          <p:cNvSpPr>
            <a:spLocks noGrp="1"/>
          </p:cNvSpPr>
          <p:nvPr>
            <p:ph type="pic" sz="quarter" idx="11"/>
          </p:nvPr>
        </p:nvSpPr>
        <p:spPr>
          <a:xfrm>
            <a:off x="7460901" y="470102"/>
            <a:ext cx="4661796" cy="5023909"/>
          </a:xfrm>
          <a:custGeom>
            <a:avLst/>
            <a:gdLst>
              <a:gd name="connsiteX0" fmla="*/ 1720148 w 5353485"/>
              <a:gd name="connsiteY0" fmla="*/ 163 h 5769327"/>
              <a:gd name="connsiteX1" fmla="*/ 2204095 w 5353485"/>
              <a:gd name="connsiteY1" fmla="*/ 83010 h 5769327"/>
              <a:gd name="connsiteX2" fmla="*/ 2516435 w 5353485"/>
              <a:gd name="connsiteY2" fmla="*/ 175627 h 5769327"/>
              <a:gd name="connsiteX3" fmla="*/ 2689907 w 5353485"/>
              <a:gd name="connsiteY3" fmla="*/ 237907 h 5769327"/>
              <a:gd name="connsiteX4" fmla="*/ 3170187 w 5353485"/>
              <a:gd name="connsiteY4" fmla="*/ 370503 h 5769327"/>
              <a:gd name="connsiteX5" fmla="*/ 3649438 w 5353485"/>
              <a:gd name="connsiteY5" fmla="*/ 486515 h 5769327"/>
              <a:gd name="connsiteX6" fmla="*/ 3912059 w 5353485"/>
              <a:gd name="connsiteY6" fmla="*/ 689616 h 5769327"/>
              <a:gd name="connsiteX7" fmla="*/ 4440065 w 5353485"/>
              <a:gd name="connsiteY7" fmla="*/ 1267555 h 5769327"/>
              <a:gd name="connsiteX8" fmla="*/ 4757293 w 5353485"/>
              <a:gd name="connsiteY8" fmla="*/ 1666753 h 5769327"/>
              <a:gd name="connsiteX9" fmla="*/ 5037795 w 5353485"/>
              <a:gd name="connsiteY9" fmla="*/ 1964593 h 5769327"/>
              <a:gd name="connsiteX10" fmla="*/ 5281633 w 5353485"/>
              <a:gd name="connsiteY10" fmla="*/ 2562393 h 5769327"/>
              <a:gd name="connsiteX11" fmla="*/ 5281698 w 5353485"/>
              <a:gd name="connsiteY11" fmla="*/ 2562328 h 5769327"/>
              <a:gd name="connsiteX12" fmla="*/ 5333089 w 5353485"/>
              <a:gd name="connsiteY12" fmla="*/ 3360402 h 5769327"/>
              <a:gd name="connsiteX13" fmla="*/ 5154086 w 5353485"/>
              <a:gd name="connsiteY13" fmla="*/ 4116312 h 5769327"/>
              <a:gd name="connsiteX14" fmla="*/ 4863229 w 5353485"/>
              <a:gd name="connsiteY14" fmla="*/ 4734037 h 5769327"/>
              <a:gd name="connsiteX15" fmla="*/ 4476020 w 5353485"/>
              <a:gd name="connsiteY15" fmla="*/ 5188573 h 5769327"/>
              <a:gd name="connsiteX16" fmla="*/ 4349567 w 5353485"/>
              <a:gd name="connsiteY16" fmla="*/ 5304842 h 5769327"/>
              <a:gd name="connsiteX17" fmla="*/ 3766180 w 5353485"/>
              <a:gd name="connsiteY17" fmla="*/ 5645873 h 5769327"/>
              <a:gd name="connsiteX18" fmla="*/ 2779377 w 5353485"/>
              <a:gd name="connsiteY18" fmla="*/ 5762078 h 5769327"/>
              <a:gd name="connsiteX19" fmla="*/ 2303920 w 5353485"/>
              <a:gd name="connsiteY19" fmla="*/ 5756614 h 5769327"/>
              <a:gd name="connsiteX20" fmla="*/ 1993317 w 5353485"/>
              <a:gd name="connsiteY20" fmla="*/ 5725764 h 5769327"/>
              <a:gd name="connsiteX21" fmla="*/ 1218513 w 5353485"/>
              <a:gd name="connsiteY21" fmla="*/ 5660270 h 5769327"/>
              <a:gd name="connsiteX22" fmla="*/ 909389 w 5353485"/>
              <a:gd name="connsiteY22" fmla="*/ 5455305 h 5769327"/>
              <a:gd name="connsiteX23" fmla="*/ 686390 w 5353485"/>
              <a:gd name="connsiteY23" fmla="*/ 5240248 h 5769327"/>
              <a:gd name="connsiteX24" fmla="*/ 665551 w 5353485"/>
              <a:gd name="connsiteY24" fmla="*/ 5221416 h 5769327"/>
              <a:gd name="connsiteX25" fmla="*/ 521152 w 5353485"/>
              <a:gd name="connsiteY25" fmla="*/ 5058871 h 5769327"/>
              <a:gd name="connsiteX26" fmla="*/ 382863 w 5353485"/>
              <a:gd name="connsiteY26" fmla="*/ 4674328 h 5769327"/>
              <a:gd name="connsiteX27" fmla="*/ 334622 w 5353485"/>
              <a:gd name="connsiteY27" fmla="*/ 4355857 h 5769327"/>
              <a:gd name="connsiteX28" fmla="*/ 206624 w 5353485"/>
              <a:gd name="connsiteY28" fmla="*/ 3549235 h 5769327"/>
              <a:gd name="connsiteX29" fmla="*/ 49618 w 5353485"/>
              <a:gd name="connsiteY29" fmla="*/ 2766522 h 5769327"/>
              <a:gd name="connsiteX30" fmla="*/ 2085 w 5353485"/>
              <a:gd name="connsiteY30" fmla="*/ 2196359 h 5769327"/>
              <a:gd name="connsiteX31" fmla="*/ 244574 w 5353485"/>
              <a:gd name="connsiteY31" fmla="*/ 1349825 h 5769327"/>
              <a:gd name="connsiteX32" fmla="*/ 668253 w 5353485"/>
              <a:gd name="connsiteY32" fmla="*/ 492171 h 5769327"/>
              <a:gd name="connsiteX33" fmla="*/ 1303223 w 5353485"/>
              <a:gd name="connsiteY33" fmla="*/ 104478 h 5769327"/>
              <a:gd name="connsiteX34" fmla="*/ 1720148 w 5353485"/>
              <a:gd name="connsiteY34" fmla="*/ 163 h 576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53485" h="5769327">
                <a:moveTo>
                  <a:pt x="1720148" y="163"/>
                </a:moveTo>
                <a:cubicBezTo>
                  <a:pt x="1891240" y="3441"/>
                  <a:pt x="2041043" y="56595"/>
                  <a:pt x="2204095" y="83010"/>
                </a:cubicBezTo>
                <a:cubicBezTo>
                  <a:pt x="2305399" y="99464"/>
                  <a:pt x="2411913" y="137128"/>
                  <a:pt x="2516435" y="175627"/>
                </a:cubicBezTo>
                <a:cubicBezTo>
                  <a:pt x="2575352" y="197351"/>
                  <a:pt x="2633562" y="219268"/>
                  <a:pt x="2689907" y="237907"/>
                </a:cubicBezTo>
                <a:cubicBezTo>
                  <a:pt x="2849422" y="290611"/>
                  <a:pt x="3009965" y="323262"/>
                  <a:pt x="3170187" y="370503"/>
                </a:cubicBezTo>
                <a:cubicBezTo>
                  <a:pt x="3328931" y="417293"/>
                  <a:pt x="3492369" y="442423"/>
                  <a:pt x="3649438" y="486515"/>
                </a:cubicBezTo>
                <a:cubicBezTo>
                  <a:pt x="3783160" y="524114"/>
                  <a:pt x="3820725" y="585237"/>
                  <a:pt x="3912059" y="689616"/>
                </a:cubicBezTo>
                <a:cubicBezTo>
                  <a:pt x="4083216" y="885262"/>
                  <a:pt x="4268587" y="1071588"/>
                  <a:pt x="4440065" y="1267555"/>
                </a:cubicBezTo>
                <a:cubicBezTo>
                  <a:pt x="4552047" y="1395587"/>
                  <a:pt x="4652708" y="1532680"/>
                  <a:pt x="4757293" y="1666753"/>
                </a:cubicBezTo>
                <a:cubicBezTo>
                  <a:pt x="4841167" y="1774217"/>
                  <a:pt x="4948261" y="1860406"/>
                  <a:pt x="5037795" y="1964593"/>
                </a:cubicBezTo>
                <a:cubicBezTo>
                  <a:pt x="5195122" y="2147641"/>
                  <a:pt x="5231527" y="2333774"/>
                  <a:pt x="5281633" y="2562393"/>
                </a:cubicBezTo>
                <a:lnTo>
                  <a:pt x="5281698" y="2562328"/>
                </a:lnTo>
                <a:cubicBezTo>
                  <a:pt x="5339650" y="2826681"/>
                  <a:pt x="5379658" y="3088914"/>
                  <a:pt x="5333089" y="3360402"/>
                </a:cubicBezTo>
                <a:cubicBezTo>
                  <a:pt x="5289738" y="3613379"/>
                  <a:pt x="5211653" y="3865970"/>
                  <a:pt x="5154086" y="4116312"/>
                </a:cubicBezTo>
                <a:cubicBezTo>
                  <a:pt x="5102951" y="4338696"/>
                  <a:pt x="5031813" y="4576633"/>
                  <a:pt x="4863229" y="4734037"/>
                </a:cubicBezTo>
                <a:cubicBezTo>
                  <a:pt x="4718444" y="4869202"/>
                  <a:pt x="4617589" y="5046530"/>
                  <a:pt x="4476020" y="5188573"/>
                </a:cubicBezTo>
                <a:cubicBezTo>
                  <a:pt x="4437043" y="5227715"/>
                  <a:pt x="4394525" y="5266729"/>
                  <a:pt x="4349567" y="5304842"/>
                </a:cubicBezTo>
                <a:cubicBezTo>
                  <a:pt x="4178089" y="5450291"/>
                  <a:pt x="3968983" y="5581665"/>
                  <a:pt x="3766180" y="5645873"/>
                </a:cubicBezTo>
                <a:cubicBezTo>
                  <a:pt x="3441491" y="5748645"/>
                  <a:pt x="3115644" y="5751281"/>
                  <a:pt x="2779377" y="5762078"/>
                </a:cubicBezTo>
                <a:cubicBezTo>
                  <a:pt x="2623785" y="5767091"/>
                  <a:pt x="2456874" y="5777954"/>
                  <a:pt x="2303920" y="5756614"/>
                </a:cubicBezTo>
                <a:cubicBezTo>
                  <a:pt x="2199013" y="5741961"/>
                  <a:pt x="2100990" y="5728464"/>
                  <a:pt x="1993317" y="5725764"/>
                </a:cubicBezTo>
                <a:cubicBezTo>
                  <a:pt x="1733977" y="5719273"/>
                  <a:pt x="1447687" y="5812082"/>
                  <a:pt x="1218513" y="5660270"/>
                </a:cubicBezTo>
                <a:cubicBezTo>
                  <a:pt x="1113286" y="5590535"/>
                  <a:pt x="1008379" y="5532946"/>
                  <a:pt x="909389" y="5455305"/>
                </a:cubicBezTo>
                <a:cubicBezTo>
                  <a:pt x="824809" y="5389039"/>
                  <a:pt x="758622" y="5321746"/>
                  <a:pt x="686390" y="5240248"/>
                </a:cubicBezTo>
                <a:lnTo>
                  <a:pt x="665551" y="5221416"/>
                </a:lnTo>
                <a:cubicBezTo>
                  <a:pt x="542827" y="5108425"/>
                  <a:pt x="559165" y="5127128"/>
                  <a:pt x="521152" y="5058871"/>
                </a:cubicBezTo>
                <a:cubicBezTo>
                  <a:pt x="447955" y="4927626"/>
                  <a:pt x="395405" y="4828068"/>
                  <a:pt x="382863" y="4674328"/>
                </a:cubicBezTo>
                <a:cubicBezTo>
                  <a:pt x="374051" y="4566157"/>
                  <a:pt x="352761" y="4462678"/>
                  <a:pt x="334622" y="4355857"/>
                </a:cubicBezTo>
                <a:cubicBezTo>
                  <a:pt x="288762" y="4085462"/>
                  <a:pt x="224313" y="3823679"/>
                  <a:pt x="206624" y="3549235"/>
                </a:cubicBezTo>
                <a:cubicBezTo>
                  <a:pt x="189386" y="3281796"/>
                  <a:pt x="85317" y="3030298"/>
                  <a:pt x="49618" y="2766522"/>
                </a:cubicBezTo>
                <a:cubicBezTo>
                  <a:pt x="24212" y="2578846"/>
                  <a:pt x="17587" y="2386028"/>
                  <a:pt x="2085" y="2196359"/>
                </a:cubicBezTo>
                <a:cubicBezTo>
                  <a:pt x="-23450" y="1884445"/>
                  <a:pt x="193053" y="1645736"/>
                  <a:pt x="244574" y="1349825"/>
                </a:cubicBezTo>
                <a:cubicBezTo>
                  <a:pt x="295259" y="1058926"/>
                  <a:pt x="449176" y="695465"/>
                  <a:pt x="668253" y="492171"/>
                </a:cubicBezTo>
                <a:cubicBezTo>
                  <a:pt x="849443" y="324098"/>
                  <a:pt x="1081254" y="206221"/>
                  <a:pt x="1303223" y="104478"/>
                </a:cubicBezTo>
                <a:cubicBezTo>
                  <a:pt x="1447687" y="38277"/>
                  <a:pt x="1559733" y="-2922"/>
                  <a:pt x="1720148" y="163"/>
                </a:cubicBezTo>
                <a:close/>
              </a:path>
            </a:pathLst>
          </a:custGeom>
        </p:spPr>
        <p:txBody>
          <a:bodyPr wrap="square" anchor="ctr">
            <a:noAutofit/>
          </a:bodyPr>
          <a:lstStyle>
            <a:lvl1pPr algn="ctr">
              <a:defRPr>
                <a:solidFill>
                  <a:schemeClr val="bg1"/>
                </a:solidFill>
              </a:defRPr>
            </a:lvl1pPr>
          </a:lstStyle>
          <a:p>
            <a:endParaRPr lang="en-NL"/>
          </a:p>
        </p:txBody>
      </p:sp>
      <p:sp>
        <p:nvSpPr>
          <p:cNvPr id="2" name="Title 1">
            <a:extLst>
              <a:ext uri="{FF2B5EF4-FFF2-40B4-BE49-F238E27FC236}">
                <a16:creationId xmlns:a16="http://schemas.microsoft.com/office/drawing/2014/main" id="{42BC4DED-E1DA-6DA6-6505-6163C89DD913}"/>
              </a:ext>
            </a:extLst>
          </p:cNvPr>
          <p:cNvSpPr>
            <a:spLocks noGrp="1"/>
          </p:cNvSpPr>
          <p:nvPr>
            <p:ph type="ctrTitle"/>
          </p:nvPr>
        </p:nvSpPr>
        <p:spPr>
          <a:xfrm>
            <a:off x="488732" y="223345"/>
            <a:ext cx="6915398" cy="1714992"/>
          </a:xfrm>
        </p:spPr>
        <p:txBody>
          <a:bodyPr anchor="ctr">
            <a:normAutofit/>
          </a:bodyPr>
          <a:lstStyle>
            <a:lvl1pPr algn="l">
              <a:defRPr sz="4500">
                <a:solidFill>
                  <a:schemeClr val="tx1"/>
                </a:solidFill>
              </a:defRPr>
            </a:lvl1pPr>
          </a:lstStyle>
          <a:p>
            <a:r>
              <a:rPr lang="en-GB"/>
              <a:t>Click to edit Master title style</a:t>
            </a:r>
            <a:endParaRPr lang="en-NL"/>
          </a:p>
        </p:txBody>
      </p:sp>
      <p:sp>
        <p:nvSpPr>
          <p:cNvPr id="5" name="Text Placeholder 4">
            <a:extLst>
              <a:ext uri="{FF2B5EF4-FFF2-40B4-BE49-F238E27FC236}">
                <a16:creationId xmlns:a16="http://schemas.microsoft.com/office/drawing/2014/main" id="{7E7B72C7-2A6D-A9A6-5610-4305C9915619}"/>
              </a:ext>
            </a:extLst>
          </p:cNvPr>
          <p:cNvSpPr>
            <a:spLocks noGrp="1"/>
          </p:cNvSpPr>
          <p:nvPr>
            <p:ph type="body" sz="quarter" idx="10"/>
          </p:nvPr>
        </p:nvSpPr>
        <p:spPr>
          <a:xfrm>
            <a:off x="488732" y="1938337"/>
            <a:ext cx="6915563" cy="3864151"/>
          </a:xfrm>
        </p:spPr>
        <p:txBody>
          <a:bodyPr>
            <a:normAutofit/>
          </a:bodyPr>
          <a:lstStyle>
            <a:lvl1pPr marL="0" indent="0">
              <a:lnSpc>
                <a:spcPts val="2520"/>
              </a:lnSpc>
              <a:buNone/>
              <a:defRPr sz="2100">
                <a:solidFill>
                  <a:srgbClr val="3C3C3B"/>
                </a:solidFill>
              </a:defRPr>
            </a:lvl1pPr>
            <a:lvl2pPr marL="457200" indent="0">
              <a:lnSpc>
                <a:spcPts val="2520"/>
              </a:lnSpc>
              <a:buNone/>
              <a:defRPr sz="2100">
                <a:solidFill>
                  <a:srgbClr val="3C3C3B"/>
                </a:solidFill>
              </a:defRPr>
            </a:lvl2pPr>
            <a:lvl3pPr marL="914400" indent="0">
              <a:lnSpc>
                <a:spcPts val="2520"/>
              </a:lnSpc>
              <a:buNone/>
              <a:defRPr sz="2100">
                <a:solidFill>
                  <a:srgbClr val="3C3C3B"/>
                </a:solidFill>
              </a:defRPr>
            </a:lvl3pPr>
            <a:lvl4pPr marL="1371600" indent="0">
              <a:lnSpc>
                <a:spcPts val="2520"/>
              </a:lnSpc>
              <a:buNone/>
              <a:defRPr sz="2100">
                <a:solidFill>
                  <a:srgbClr val="3C3C3B"/>
                </a:solidFill>
              </a:defRPr>
            </a:lvl4pPr>
            <a:lvl5pPr marL="1828800" indent="0">
              <a:lnSpc>
                <a:spcPts val="2520"/>
              </a:lnSpc>
              <a:buNone/>
              <a:defRPr sz="2100">
                <a:solidFill>
                  <a:srgbClr val="3C3C3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72239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kst_Leeg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C4DED-E1DA-6DA6-6505-6163C89DD913}"/>
              </a:ext>
            </a:extLst>
          </p:cNvPr>
          <p:cNvSpPr>
            <a:spLocks noGrp="1"/>
          </p:cNvSpPr>
          <p:nvPr>
            <p:ph type="ctrTitle"/>
          </p:nvPr>
        </p:nvSpPr>
        <p:spPr>
          <a:xfrm>
            <a:off x="488732" y="223345"/>
            <a:ext cx="9144000" cy="1714992"/>
          </a:xfrm>
        </p:spPr>
        <p:txBody>
          <a:bodyPr anchor="ctr">
            <a:normAutofit/>
          </a:bodyPr>
          <a:lstStyle>
            <a:lvl1pPr algn="l">
              <a:defRPr sz="4500">
                <a:solidFill>
                  <a:schemeClr val="tx1"/>
                </a:solidFill>
              </a:defRPr>
            </a:lvl1pPr>
          </a:lstStyle>
          <a:p>
            <a:r>
              <a:rPr lang="en-GB"/>
              <a:t>Click to edit Master title style</a:t>
            </a:r>
            <a:endParaRPr lang="en-NL"/>
          </a:p>
        </p:txBody>
      </p:sp>
      <p:sp>
        <p:nvSpPr>
          <p:cNvPr id="5" name="Text Placeholder 4">
            <a:extLst>
              <a:ext uri="{FF2B5EF4-FFF2-40B4-BE49-F238E27FC236}">
                <a16:creationId xmlns:a16="http://schemas.microsoft.com/office/drawing/2014/main" id="{7E7B72C7-2A6D-A9A6-5610-4305C9915619}"/>
              </a:ext>
            </a:extLst>
          </p:cNvPr>
          <p:cNvSpPr>
            <a:spLocks noGrp="1"/>
          </p:cNvSpPr>
          <p:nvPr>
            <p:ph type="body" sz="quarter" idx="10"/>
          </p:nvPr>
        </p:nvSpPr>
        <p:spPr>
          <a:xfrm>
            <a:off x="488732" y="1938337"/>
            <a:ext cx="9144218" cy="3864151"/>
          </a:xfrm>
        </p:spPr>
        <p:txBody>
          <a:bodyPr>
            <a:normAutofit/>
          </a:bodyPr>
          <a:lstStyle>
            <a:lvl1pPr marL="0" indent="0">
              <a:lnSpc>
                <a:spcPts val="2520"/>
              </a:lnSpc>
              <a:buNone/>
              <a:defRPr sz="2100">
                <a:solidFill>
                  <a:srgbClr val="3C3C3B"/>
                </a:solidFill>
              </a:defRPr>
            </a:lvl1pPr>
            <a:lvl2pPr marL="457200" indent="0">
              <a:lnSpc>
                <a:spcPts val="2520"/>
              </a:lnSpc>
              <a:buNone/>
              <a:defRPr sz="2100">
                <a:solidFill>
                  <a:srgbClr val="3C3C3B"/>
                </a:solidFill>
              </a:defRPr>
            </a:lvl2pPr>
            <a:lvl3pPr marL="914400" indent="0">
              <a:lnSpc>
                <a:spcPts val="2520"/>
              </a:lnSpc>
              <a:buNone/>
              <a:defRPr sz="2100">
                <a:solidFill>
                  <a:srgbClr val="3C3C3B"/>
                </a:solidFill>
              </a:defRPr>
            </a:lvl3pPr>
            <a:lvl4pPr marL="1371600" indent="0">
              <a:lnSpc>
                <a:spcPts val="2520"/>
              </a:lnSpc>
              <a:buNone/>
              <a:defRPr sz="2100">
                <a:solidFill>
                  <a:srgbClr val="3C3C3B"/>
                </a:solidFill>
              </a:defRPr>
            </a:lvl4pPr>
            <a:lvl5pPr marL="1828800" indent="0">
              <a:lnSpc>
                <a:spcPts val="2520"/>
              </a:lnSpc>
              <a:buNone/>
              <a:defRPr sz="2100">
                <a:solidFill>
                  <a:srgbClr val="3C3C3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5906499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0DFBAD1-D619-FCC4-1211-A525190134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15701E37-A604-95FA-6C3E-68BCCC8601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77118644-3B9F-E7B8-26E2-6925ADD13A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5FA903-E2D9-4BF5-9903-E88B7A728E78}" type="datetimeFigureOut">
              <a:rPr lang="en-US" smtClean="0"/>
              <a:t>4/10/2024</a:t>
            </a:fld>
            <a:endParaRPr lang="en-US"/>
          </a:p>
        </p:txBody>
      </p:sp>
      <p:sp>
        <p:nvSpPr>
          <p:cNvPr id="5" name="Tijdelijke aanduiding voor voettekst 4">
            <a:extLst>
              <a:ext uri="{FF2B5EF4-FFF2-40B4-BE49-F238E27FC236}">
                <a16:creationId xmlns:a16="http://schemas.microsoft.com/office/drawing/2014/main" id="{00C1CD03-381F-B1F5-0792-3BDAB506D6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Tijdelijke aanduiding voor dianummer 5">
            <a:extLst>
              <a:ext uri="{FF2B5EF4-FFF2-40B4-BE49-F238E27FC236}">
                <a16:creationId xmlns:a16="http://schemas.microsoft.com/office/drawing/2014/main" id="{847A77AD-6577-E1A2-182F-8E81F6B700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DD2CF-13FD-4FFD-9CB1-296374EF4D00}" type="slidenum">
              <a:rPr lang="en-US" smtClean="0"/>
              <a:t>‹nr.›</a:t>
            </a:fld>
            <a:endParaRPr lang="en-US"/>
          </a:p>
        </p:txBody>
      </p:sp>
    </p:spTree>
    <p:extLst>
      <p:ext uri="{BB962C8B-B14F-4D97-AF65-F5344CB8AC3E}">
        <p14:creationId xmlns:p14="http://schemas.microsoft.com/office/powerpoint/2010/main" val="132155060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Lst>
  <p:txStyles>
    <p:titleStyle>
      <a:lvl1pPr algn="l" defTabSz="914400" rtl="0" eaLnBrk="1" latinLnBrk="0" hangingPunct="1">
        <a:lnSpc>
          <a:spcPct val="90000"/>
        </a:lnSpc>
        <a:spcBef>
          <a:spcPct val="0"/>
        </a:spcBef>
        <a:buNone/>
        <a:defRPr sz="4400" b="1" kern="1200">
          <a:solidFill>
            <a:schemeClr val="tx1"/>
          </a:solidFill>
          <a:latin typeface="DM Sans 14p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DM Sans 14p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M Sans 14p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M Sans 14p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M Sans 14p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M Sans 14p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image" Target="../media/image22.png"/><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hild jumping in a puddle&#10;&#10;Description automatically generated">
            <a:extLst>
              <a:ext uri="{FF2B5EF4-FFF2-40B4-BE49-F238E27FC236}">
                <a16:creationId xmlns:a16="http://schemas.microsoft.com/office/drawing/2014/main" id="{C1340666-9B0F-CDCB-650A-8E40A9D1966F}"/>
              </a:ext>
            </a:extLst>
          </p:cNvPr>
          <p:cNvPicPr>
            <a:picLocks noGrp="1" noChangeAspect="1"/>
          </p:cNvPicPr>
          <p:nvPr>
            <p:ph type="pic" sz="quarter" idx="10"/>
          </p:nvPr>
        </p:nvPicPr>
        <p:blipFill>
          <a:blip r:embed="rId2"/>
          <a:srcRect l="19064" r="19064"/>
          <a:stretch>
            <a:fillRect/>
          </a:stretch>
        </p:blipFill>
        <p:spPr/>
      </p:pic>
      <p:sp>
        <p:nvSpPr>
          <p:cNvPr id="3" name="Title 2">
            <a:extLst>
              <a:ext uri="{FF2B5EF4-FFF2-40B4-BE49-F238E27FC236}">
                <a16:creationId xmlns:a16="http://schemas.microsoft.com/office/drawing/2014/main" id="{E3F4B954-AD90-A1CF-2F7C-1390EFF058AB}"/>
              </a:ext>
            </a:extLst>
          </p:cNvPr>
          <p:cNvSpPr>
            <a:spLocks noGrp="1"/>
          </p:cNvSpPr>
          <p:nvPr>
            <p:ph type="ctrTitle"/>
          </p:nvPr>
        </p:nvSpPr>
        <p:spPr/>
        <p:txBody>
          <a:bodyPr/>
          <a:lstStyle/>
          <a:p>
            <a:r>
              <a:rPr lang="en-NL" b="1">
                <a:latin typeface="DM Sans 14pt"/>
              </a:rPr>
              <a:t>Welkom bij </a:t>
            </a:r>
            <a:br>
              <a:rPr lang="en-NL" b="1">
                <a:latin typeface="DM Sans 14pt"/>
              </a:rPr>
            </a:br>
            <a:r>
              <a:rPr lang="en-NL" b="1">
                <a:latin typeface="DM Sans 14pt"/>
              </a:rPr>
              <a:t>Gezonde Marke</a:t>
            </a:r>
          </a:p>
        </p:txBody>
      </p:sp>
      <p:sp>
        <p:nvSpPr>
          <p:cNvPr id="4" name="Subtitle 3">
            <a:extLst>
              <a:ext uri="{FF2B5EF4-FFF2-40B4-BE49-F238E27FC236}">
                <a16:creationId xmlns:a16="http://schemas.microsoft.com/office/drawing/2014/main" id="{4A78BCF2-F100-F7E5-B11D-8F22FA8FF627}"/>
              </a:ext>
            </a:extLst>
          </p:cNvPr>
          <p:cNvSpPr>
            <a:spLocks noGrp="1"/>
          </p:cNvSpPr>
          <p:nvPr>
            <p:ph type="subTitle" idx="1"/>
          </p:nvPr>
        </p:nvSpPr>
        <p:spPr/>
        <p:txBody>
          <a:bodyPr vert="horz" lIns="91440" tIns="45720" rIns="91440" bIns="45720" rtlCol="0" anchor="t">
            <a:normAutofit/>
          </a:bodyPr>
          <a:lstStyle/>
          <a:p>
            <a:r>
              <a:rPr lang="nl-NL">
                <a:solidFill>
                  <a:srgbClr val="F49B78"/>
                </a:solidFill>
                <a:latin typeface="DM Sans 14pt"/>
              </a:rPr>
              <a:t>"Het wordt pas simpel,</a:t>
            </a:r>
            <a:endParaRPr lang="en-NL">
              <a:solidFill>
                <a:srgbClr val="F49B78"/>
              </a:solidFill>
            </a:endParaRPr>
          </a:p>
          <a:p>
            <a:r>
              <a:rPr lang="nl-NL">
                <a:solidFill>
                  <a:srgbClr val="F49B78"/>
                </a:solidFill>
                <a:latin typeface="DM Sans 14pt"/>
              </a:rPr>
              <a:t> als je ziet dat het complex is"</a:t>
            </a:r>
            <a:endParaRPr lang="en-NL">
              <a:solidFill>
                <a:srgbClr val="F49B78"/>
              </a:solidFill>
            </a:endParaRPr>
          </a:p>
        </p:txBody>
      </p:sp>
    </p:spTree>
    <p:extLst>
      <p:ext uri="{BB962C8B-B14F-4D97-AF65-F5344CB8AC3E}">
        <p14:creationId xmlns:p14="http://schemas.microsoft.com/office/powerpoint/2010/main" val="4113211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92BB60-8287-B43D-A7BE-F526C65A6535}"/>
              </a:ext>
            </a:extLst>
          </p:cNvPr>
          <p:cNvSpPr>
            <a:spLocks noGrp="1"/>
          </p:cNvSpPr>
          <p:nvPr>
            <p:ph type="ctrTitle"/>
          </p:nvPr>
        </p:nvSpPr>
        <p:spPr/>
        <p:txBody>
          <a:bodyPr/>
          <a:lstStyle/>
          <a:p>
            <a:r>
              <a:rPr lang="nl-NL">
                <a:solidFill>
                  <a:srgbClr val="333518"/>
                </a:solidFill>
              </a:rPr>
              <a:t>Proces</a:t>
            </a:r>
          </a:p>
        </p:txBody>
      </p:sp>
      <p:sp>
        <p:nvSpPr>
          <p:cNvPr id="3" name="Tijdelijke aanduiding voor tekst 2">
            <a:extLst>
              <a:ext uri="{FF2B5EF4-FFF2-40B4-BE49-F238E27FC236}">
                <a16:creationId xmlns:a16="http://schemas.microsoft.com/office/drawing/2014/main" id="{51B0ED74-898D-132F-A89B-A309EDD9649A}"/>
              </a:ext>
            </a:extLst>
          </p:cNvPr>
          <p:cNvSpPr>
            <a:spLocks noGrp="1"/>
          </p:cNvSpPr>
          <p:nvPr>
            <p:ph type="body" sz="quarter" idx="10"/>
          </p:nvPr>
        </p:nvSpPr>
        <p:spPr/>
        <p:txBody>
          <a:bodyPr/>
          <a:lstStyle/>
          <a:p>
            <a:endParaRPr lang="nl-NL"/>
          </a:p>
          <a:p>
            <a:endParaRPr lang="nl-NL"/>
          </a:p>
        </p:txBody>
      </p:sp>
      <p:pic>
        <p:nvPicPr>
          <p:cNvPr id="19" name="Afbeelding 18" descr="Afbeelding met schermopname, cirkel, Graphics, grafische vormgeving&#10;&#10;Automatisch gegenereerde beschrijving">
            <a:extLst>
              <a:ext uri="{FF2B5EF4-FFF2-40B4-BE49-F238E27FC236}">
                <a16:creationId xmlns:a16="http://schemas.microsoft.com/office/drawing/2014/main" id="{91E2BFC8-570F-45BF-7676-0CF118CE7D88}"/>
              </a:ext>
            </a:extLst>
          </p:cNvPr>
          <p:cNvPicPr>
            <a:picLocks noChangeAspect="1"/>
          </p:cNvPicPr>
          <p:nvPr/>
        </p:nvPicPr>
        <p:blipFill rotWithShape="1">
          <a:blip r:embed="rId2"/>
          <a:srcRect l="36017" t="11979" r="29868" b="47326"/>
          <a:stretch/>
        </p:blipFill>
        <p:spPr>
          <a:xfrm>
            <a:off x="630647" y="2528993"/>
            <a:ext cx="4292412" cy="2876525"/>
          </a:xfrm>
          <a:prstGeom prst="rect">
            <a:avLst/>
          </a:prstGeom>
        </p:spPr>
      </p:pic>
      <p:pic>
        <p:nvPicPr>
          <p:cNvPr id="419" name="Afbeelding 418" descr="Afbeelding met schermopname&#10;&#10;Automatisch gegenereerde beschrijving">
            <a:extLst>
              <a:ext uri="{FF2B5EF4-FFF2-40B4-BE49-F238E27FC236}">
                <a16:creationId xmlns:a16="http://schemas.microsoft.com/office/drawing/2014/main" id="{917CA2F8-A91C-4332-3396-53F4C4E78FBB}"/>
              </a:ext>
            </a:extLst>
          </p:cNvPr>
          <p:cNvPicPr>
            <a:picLocks noChangeAspect="1"/>
          </p:cNvPicPr>
          <p:nvPr/>
        </p:nvPicPr>
        <p:blipFill rotWithShape="1">
          <a:blip r:embed="rId3"/>
          <a:srcRect l="30623" r="21542" b="34275"/>
          <a:stretch/>
        </p:blipFill>
        <p:spPr>
          <a:xfrm>
            <a:off x="4952267" y="941510"/>
            <a:ext cx="5310558" cy="4095210"/>
          </a:xfrm>
          <a:prstGeom prst="rect">
            <a:avLst/>
          </a:prstGeom>
        </p:spPr>
      </p:pic>
      <p:sp>
        <p:nvSpPr>
          <p:cNvPr id="420" name="Tekstvak 419">
            <a:extLst>
              <a:ext uri="{FF2B5EF4-FFF2-40B4-BE49-F238E27FC236}">
                <a16:creationId xmlns:a16="http://schemas.microsoft.com/office/drawing/2014/main" id="{525FFBD2-AC20-4FE1-DF68-A4195850C053}"/>
              </a:ext>
            </a:extLst>
          </p:cNvPr>
          <p:cNvSpPr txBox="1"/>
          <p:nvPr/>
        </p:nvSpPr>
        <p:spPr>
          <a:xfrm>
            <a:off x="6576647" y="1723292"/>
            <a:ext cx="9964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1400">
                <a:solidFill>
                  <a:schemeClr val="bg1"/>
                </a:solidFill>
                <a:cs typeface="Calibri"/>
              </a:rPr>
              <a:t>Regiobeeld</a:t>
            </a:r>
          </a:p>
        </p:txBody>
      </p:sp>
      <p:sp>
        <p:nvSpPr>
          <p:cNvPr id="421" name="Tekstvak 420">
            <a:extLst>
              <a:ext uri="{FF2B5EF4-FFF2-40B4-BE49-F238E27FC236}">
                <a16:creationId xmlns:a16="http://schemas.microsoft.com/office/drawing/2014/main" id="{EC75E85B-45D5-0DA3-C454-ACFAB33988DC}"/>
              </a:ext>
            </a:extLst>
          </p:cNvPr>
          <p:cNvSpPr txBox="1"/>
          <p:nvPr/>
        </p:nvSpPr>
        <p:spPr>
          <a:xfrm>
            <a:off x="5756031" y="2532183"/>
            <a:ext cx="99646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400">
                <a:solidFill>
                  <a:schemeClr val="bg1"/>
                </a:solidFill>
                <a:cs typeface="Calibri"/>
              </a:rPr>
              <a:t>Regioplan december 2023</a:t>
            </a:r>
            <a:endParaRPr lang="nl-NL" sz="1400">
              <a:solidFill>
                <a:schemeClr val="bg1"/>
              </a:solidFill>
              <a:ea typeface="Calibri"/>
              <a:cs typeface="Calibri"/>
            </a:endParaRPr>
          </a:p>
        </p:txBody>
      </p:sp>
      <p:sp>
        <p:nvSpPr>
          <p:cNvPr id="422" name="Tekstvak 421">
            <a:extLst>
              <a:ext uri="{FF2B5EF4-FFF2-40B4-BE49-F238E27FC236}">
                <a16:creationId xmlns:a16="http://schemas.microsoft.com/office/drawing/2014/main" id="{71A00B83-5739-F811-A04F-F58C0B4AA459}"/>
              </a:ext>
            </a:extLst>
          </p:cNvPr>
          <p:cNvSpPr txBox="1"/>
          <p:nvPr/>
        </p:nvSpPr>
        <p:spPr>
          <a:xfrm>
            <a:off x="7004909" y="3267176"/>
            <a:ext cx="119575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100">
                <a:solidFill>
                  <a:schemeClr val="bg1"/>
                </a:solidFill>
                <a:latin typeface="Arial"/>
                <a:cs typeface="Arial"/>
              </a:rPr>
              <a:t>Werkagenda</a:t>
            </a:r>
          </a:p>
          <a:p>
            <a:pPr algn="ctr"/>
            <a:r>
              <a:rPr lang="nl-NL" sz="1100">
                <a:solidFill>
                  <a:schemeClr val="bg1"/>
                </a:solidFill>
                <a:latin typeface="Arial"/>
                <a:cs typeface="Arial"/>
              </a:rPr>
              <a:t>Q1 en Q2 2024</a:t>
            </a:r>
            <a:endParaRPr lang="nl-NL">
              <a:solidFill>
                <a:schemeClr val="bg1"/>
              </a:solidFill>
              <a:cs typeface="Calibri"/>
            </a:endParaRPr>
          </a:p>
        </p:txBody>
      </p:sp>
      <p:sp>
        <p:nvSpPr>
          <p:cNvPr id="423" name="Tekstvak 422">
            <a:extLst>
              <a:ext uri="{FF2B5EF4-FFF2-40B4-BE49-F238E27FC236}">
                <a16:creationId xmlns:a16="http://schemas.microsoft.com/office/drawing/2014/main" id="{749DDE8D-E4D2-4A77-156F-33EEB017D980}"/>
              </a:ext>
            </a:extLst>
          </p:cNvPr>
          <p:cNvSpPr txBox="1"/>
          <p:nvPr/>
        </p:nvSpPr>
        <p:spPr>
          <a:xfrm>
            <a:off x="8434020" y="3697897"/>
            <a:ext cx="1195752"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100" dirty="0" err="1">
                <a:solidFill>
                  <a:schemeClr val="bg1"/>
                </a:solidFill>
                <a:latin typeface="Arial"/>
                <a:cs typeface="Arial"/>
              </a:rPr>
              <a:t>Governance</a:t>
            </a:r>
            <a:r>
              <a:rPr lang="nl-NL" sz="1100" dirty="0">
                <a:solidFill>
                  <a:schemeClr val="bg1"/>
                </a:solidFill>
                <a:latin typeface="Arial"/>
                <a:cs typeface="Arial"/>
              </a:rPr>
              <a:t> -</a:t>
            </a:r>
          </a:p>
          <a:p>
            <a:pPr algn="ctr"/>
            <a:r>
              <a:rPr lang="nl-NL" sz="1100" dirty="0">
                <a:solidFill>
                  <a:schemeClr val="bg1"/>
                </a:solidFill>
                <a:latin typeface="Arial"/>
                <a:cs typeface="Arial"/>
              </a:rPr>
              <a:t>Vaste programma-organisatie per 1 juli 2024</a:t>
            </a:r>
          </a:p>
        </p:txBody>
      </p:sp>
    </p:spTree>
    <p:extLst>
      <p:ext uri="{BB962C8B-B14F-4D97-AF65-F5344CB8AC3E}">
        <p14:creationId xmlns:p14="http://schemas.microsoft.com/office/powerpoint/2010/main" val="1205828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kleding, persoon, glimlach, person&#10;&#10;Automatisch gegenereerde beschrijving">
            <a:extLst>
              <a:ext uri="{FF2B5EF4-FFF2-40B4-BE49-F238E27FC236}">
                <a16:creationId xmlns:a16="http://schemas.microsoft.com/office/drawing/2014/main" id="{95B2B920-96A4-E866-97D1-032E77709C0E}"/>
              </a:ext>
            </a:extLst>
          </p:cNvPr>
          <p:cNvPicPr>
            <a:picLocks noGrp="1" noChangeAspect="1"/>
          </p:cNvPicPr>
          <p:nvPr>
            <p:ph type="pic" sz="quarter" idx="11"/>
          </p:nvPr>
        </p:nvPicPr>
        <p:blipFill>
          <a:blip r:embed="rId2"/>
          <a:srcRect l="15213" r="15213"/>
          <a:stretch/>
        </p:blipFill>
        <p:spPr/>
      </p:pic>
      <p:sp>
        <p:nvSpPr>
          <p:cNvPr id="3" name="Titel 2">
            <a:extLst>
              <a:ext uri="{FF2B5EF4-FFF2-40B4-BE49-F238E27FC236}">
                <a16:creationId xmlns:a16="http://schemas.microsoft.com/office/drawing/2014/main" id="{54AD883E-B763-E318-D677-ABFC7B3B962D}"/>
              </a:ext>
            </a:extLst>
          </p:cNvPr>
          <p:cNvSpPr>
            <a:spLocks noGrp="1"/>
          </p:cNvSpPr>
          <p:nvPr>
            <p:ph type="ctrTitle"/>
          </p:nvPr>
        </p:nvSpPr>
        <p:spPr/>
        <p:txBody>
          <a:bodyPr/>
          <a:lstStyle/>
          <a:p>
            <a:r>
              <a:rPr lang="nl-NL"/>
              <a:t>Oplevering Regioplan</a:t>
            </a:r>
          </a:p>
        </p:txBody>
      </p:sp>
      <p:sp>
        <p:nvSpPr>
          <p:cNvPr id="4" name="Tijdelijke aanduiding voor tekst 3">
            <a:extLst>
              <a:ext uri="{FF2B5EF4-FFF2-40B4-BE49-F238E27FC236}">
                <a16:creationId xmlns:a16="http://schemas.microsoft.com/office/drawing/2014/main" id="{C3871C45-BEE8-AA9E-EF4A-416543E2FF47}"/>
              </a:ext>
            </a:extLst>
          </p:cNvPr>
          <p:cNvSpPr>
            <a:spLocks noGrp="1"/>
          </p:cNvSpPr>
          <p:nvPr>
            <p:ph type="body" sz="quarter" idx="10"/>
          </p:nvPr>
        </p:nvSpPr>
        <p:spPr>
          <a:xfrm>
            <a:off x="485710" y="1817548"/>
            <a:ext cx="6915563" cy="3864151"/>
          </a:xfrm>
        </p:spPr>
        <p:txBody>
          <a:bodyPr vert="horz" lIns="91440" tIns="45720" rIns="91440" bIns="45720" rtlCol="0" anchor="t">
            <a:normAutofit/>
          </a:bodyPr>
          <a:lstStyle/>
          <a:p>
            <a:r>
              <a:rPr lang="nl-NL" dirty="0"/>
              <a:t>21 december 2023 is het regioplan opgeleverd. </a:t>
            </a:r>
          </a:p>
          <a:p>
            <a:endParaRPr lang="nl-NL" dirty="0"/>
          </a:p>
          <a:p>
            <a:pPr marL="342900" indent="-342900">
              <a:buChar char="•"/>
            </a:pPr>
            <a:r>
              <a:rPr lang="nl-NL" dirty="0"/>
              <a:t>6 schrijfteams bestaande uit inwoners, zorg- en welzijnsprofessionals, gemeenten, zorgverzekeraars en andere betrokken partijen </a:t>
            </a:r>
          </a:p>
          <a:p>
            <a:pPr marL="342900" indent="-342900">
              <a:buChar char="•"/>
            </a:pPr>
            <a:r>
              <a:rPr lang="nl-NL" dirty="0"/>
              <a:t>Per regio-opgave worden de ambities, strategische en operationele doelen en oplossingsrichtingen toegelicht. </a:t>
            </a:r>
          </a:p>
        </p:txBody>
      </p:sp>
    </p:spTree>
    <p:extLst>
      <p:ext uri="{BB962C8B-B14F-4D97-AF65-F5344CB8AC3E}">
        <p14:creationId xmlns:p14="http://schemas.microsoft.com/office/powerpoint/2010/main" val="2127857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368E89-AF63-2485-A26D-16993D9BE169}"/>
              </a:ext>
            </a:extLst>
          </p:cNvPr>
          <p:cNvSpPr>
            <a:spLocks noGrp="1"/>
          </p:cNvSpPr>
          <p:nvPr>
            <p:ph type="ctrTitle"/>
          </p:nvPr>
        </p:nvSpPr>
        <p:spPr/>
        <p:txBody>
          <a:bodyPr/>
          <a:lstStyle/>
          <a:p>
            <a:r>
              <a:rPr lang="nl-NL"/>
              <a:t>Prioritaire thema's &amp; regio-opgaven</a:t>
            </a:r>
          </a:p>
        </p:txBody>
      </p:sp>
      <p:graphicFrame>
        <p:nvGraphicFramePr>
          <p:cNvPr id="7" name="Tabel 6">
            <a:extLst>
              <a:ext uri="{FF2B5EF4-FFF2-40B4-BE49-F238E27FC236}">
                <a16:creationId xmlns:a16="http://schemas.microsoft.com/office/drawing/2014/main" id="{FEF8895A-6F17-DA1C-52A5-947027F1688C}"/>
              </a:ext>
            </a:extLst>
          </p:cNvPr>
          <p:cNvGraphicFramePr>
            <a:graphicFrameLocks noGrp="1"/>
          </p:cNvGraphicFramePr>
          <p:nvPr>
            <p:extLst>
              <p:ext uri="{D42A27DB-BD31-4B8C-83A1-F6EECF244321}">
                <p14:modId xmlns:p14="http://schemas.microsoft.com/office/powerpoint/2010/main" val="352952785"/>
              </p:ext>
            </p:extLst>
          </p:nvPr>
        </p:nvGraphicFramePr>
        <p:xfrm>
          <a:off x="374650" y="1713362"/>
          <a:ext cx="11442700" cy="3797808"/>
        </p:xfrm>
        <a:graphic>
          <a:graphicData uri="http://schemas.openxmlformats.org/drawingml/2006/table">
            <a:tbl>
              <a:tblPr bandRow="1">
                <a:tableStyleId>{5C22544A-7EE6-4342-B048-85BDC9FD1C3A}</a:tableStyleId>
              </a:tblPr>
              <a:tblGrid>
                <a:gridCol w="1991689">
                  <a:extLst>
                    <a:ext uri="{9D8B030D-6E8A-4147-A177-3AD203B41FA5}">
                      <a16:colId xmlns:a16="http://schemas.microsoft.com/office/drawing/2014/main" val="1010448515"/>
                    </a:ext>
                  </a:extLst>
                </a:gridCol>
                <a:gridCol w="1471567">
                  <a:extLst>
                    <a:ext uri="{9D8B030D-6E8A-4147-A177-3AD203B41FA5}">
                      <a16:colId xmlns:a16="http://schemas.microsoft.com/office/drawing/2014/main" val="1255484403"/>
                    </a:ext>
                  </a:extLst>
                </a:gridCol>
                <a:gridCol w="1484253">
                  <a:extLst>
                    <a:ext uri="{9D8B030D-6E8A-4147-A177-3AD203B41FA5}">
                      <a16:colId xmlns:a16="http://schemas.microsoft.com/office/drawing/2014/main" val="3829838860"/>
                    </a:ext>
                  </a:extLst>
                </a:gridCol>
                <a:gridCol w="1522310">
                  <a:extLst>
                    <a:ext uri="{9D8B030D-6E8A-4147-A177-3AD203B41FA5}">
                      <a16:colId xmlns:a16="http://schemas.microsoft.com/office/drawing/2014/main" val="327414307"/>
                    </a:ext>
                  </a:extLst>
                </a:gridCol>
                <a:gridCol w="1598426">
                  <a:extLst>
                    <a:ext uri="{9D8B030D-6E8A-4147-A177-3AD203B41FA5}">
                      <a16:colId xmlns:a16="http://schemas.microsoft.com/office/drawing/2014/main" val="3669665619"/>
                    </a:ext>
                  </a:extLst>
                </a:gridCol>
                <a:gridCol w="1661856">
                  <a:extLst>
                    <a:ext uri="{9D8B030D-6E8A-4147-A177-3AD203B41FA5}">
                      <a16:colId xmlns:a16="http://schemas.microsoft.com/office/drawing/2014/main" val="1771612770"/>
                    </a:ext>
                  </a:extLst>
                </a:gridCol>
                <a:gridCol w="1712599">
                  <a:extLst>
                    <a:ext uri="{9D8B030D-6E8A-4147-A177-3AD203B41FA5}">
                      <a16:colId xmlns:a16="http://schemas.microsoft.com/office/drawing/2014/main" val="3710113653"/>
                    </a:ext>
                  </a:extLst>
                </a:gridCol>
              </a:tblGrid>
              <a:tr h="723417">
                <a:tc>
                  <a:txBody>
                    <a:bodyPr/>
                    <a:lstStyle/>
                    <a:p>
                      <a:pPr marL="0" algn="l" rtl="0" fontAlgn="t" latinLnBrk="0">
                        <a:spcBef>
                          <a:spcPts val="0"/>
                        </a:spcBef>
                        <a:spcAft>
                          <a:spcPts val="0"/>
                        </a:spcAft>
                      </a:pPr>
                      <a:endParaRPr lang="nl-NL" sz="1800" b="0" i="0" u="none" strike="noStrike">
                        <a:effectLst/>
                        <a:highlight>
                          <a:srgbClr val="343319"/>
                        </a:highlight>
                        <a:latin typeface="Arial" panose="020B0604020202020204" pitchFamily="34" charset="0"/>
                      </a:endParaRPr>
                    </a:p>
                  </a:txBody>
                  <a:tcPr>
                    <a:lnL w="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r>
                        <a:rPr lang="nl-NL" sz="1400" b="1" i="0" u="none" strike="noStrike">
                          <a:solidFill>
                            <a:srgbClr val="333518"/>
                          </a:solidFill>
                          <a:effectLst/>
                          <a:latin typeface="DM Sans 14pt"/>
                        </a:rPr>
                        <a:t>Versterken sociale basis</a:t>
                      </a:r>
                      <a:endParaRPr lang="nl-NL" sz="1800" b="0" i="0" u="none" strike="noStrike">
                        <a:solidFill>
                          <a:srgbClr val="333518"/>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r>
                        <a:rPr lang="nl-NL" sz="1400" b="1" i="0" u="none" strike="noStrike">
                          <a:solidFill>
                            <a:srgbClr val="333518"/>
                          </a:solidFill>
                          <a:effectLst/>
                          <a:latin typeface="DM Sans 14pt"/>
                        </a:rPr>
                        <a:t>Gezonde leefomgeving</a:t>
                      </a:r>
                      <a:endParaRPr lang="nl-NL" sz="1800" b="0" i="0" u="none" strike="noStrike">
                        <a:solidFill>
                          <a:srgbClr val="333518"/>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r>
                        <a:rPr lang="nl-NL" sz="1400" b="1" i="0" u="none" strike="noStrike">
                          <a:solidFill>
                            <a:srgbClr val="333518"/>
                          </a:solidFill>
                          <a:effectLst/>
                          <a:latin typeface="DM Sans 14pt"/>
                        </a:rPr>
                        <a:t>Toegankelijke zorg</a:t>
                      </a:r>
                      <a:endParaRPr lang="nl-NL" sz="1800" b="0" i="0" u="none" strike="noStrike">
                        <a:solidFill>
                          <a:srgbClr val="333518"/>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r>
                        <a:rPr lang="nl-NL" sz="1400" b="1" i="0" u="none" strike="noStrike">
                          <a:solidFill>
                            <a:srgbClr val="333518"/>
                          </a:solidFill>
                          <a:effectLst/>
                          <a:latin typeface="DM Sans 14pt"/>
                        </a:rPr>
                        <a:t>Netwerkaanpak</a:t>
                      </a:r>
                      <a:endParaRPr lang="nl-NL" sz="1800" b="0" i="0" u="none" strike="noStrike">
                        <a:solidFill>
                          <a:srgbClr val="333518"/>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r>
                        <a:rPr lang="nl-NL" sz="1400" b="1" i="0" u="none" strike="noStrike">
                          <a:solidFill>
                            <a:srgbClr val="333518"/>
                          </a:solidFill>
                          <a:effectLst/>
                          <a:latin typeface="DM Sans 14pt"/>
                        </a:rPr>
                        <a:t>Technologische innovaties &amp; transformaties</a:t>
                      </a:r>
                      <a:endParaRPr lang="nl-NL" sz="1800" b="0" i="0" u="none" strike="noStrike">
                        <a:solidFill>
                          <a:srgbClr val="333518"/>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r>
                        <a:rPr lang="nl-NL" sz="1400" b="1" i="0" u="none" strike="noStrike">
                          <a:solidFill>
                            <a:srgbClr val="333518"/>
                          </a:solidFill>
                          <a:effectLst/>
                          <a:latin typeface="DM Sans 14pt"/>
                        </a:rPr>
                        <a:t>Toekomst-bestendige arbeidsmarkt</a:t>
                      </a:r>
                      <a:endParaRPr lang="nl-NL" sz="1800" b="0" i="0" u="none" strike="noStrike">
                        <a:solidFill>
                          <a:srgbClr val="333518"/>
                        </a:solidFill>
                        <a:effectLst/>
                        <a:latin typeface="Arial"/>
                      </a:endParaRPr>
                    </a:p>
                  </a:txBody>
                  <a:tcPr>
                    <a:lnL w="12700" cap="flat" cmpd="sng" algn="ctr">
                      <a:solidFill>
                        <a:schemeClr val="tx1"/>
                      </a:solid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44665550"/>
                  </a:ext>
                </a:extLst>
              </a:tr>
              <a:tr h="507492">
                <a:tc>
                  <a:txBody>
                    <a:bodyPr/>
                    <a:lstStyle/>
                    <a:p>
                      <a:pPr marL="0" algn="l" rtl="0" fontAlgn="t" latinLnBrk="0">
                        <a:spcBef>
                          <a:spcPts val="0"/>
                        </a:spcBef>
                        <a:spcAft>
                          <a:spcPts val="0"/>
                        </a:spcAft>
                      </a:pPr>
                      <a:r>
                        <a:rPr lang="nl-NL" sz="1400" b="0" i="0" u="none" strike="noStrike">
                          <a:solidFill>
                            <a:srgbClr val="333518"/>
                          </a:solidFill>
                          <a:effectLst/>
                          <a:latin typeface="DM Sans 14pt"/>
                        </a:rPr>
                        <a:t>Gezonde leefstijl</a:t>
                      </a:r>
                      <a:endParaRPr lang="nl-NL" sz="1800" b="0" i="0" u="none" strike="noStrike">
                        <a:solidFill>
                          <a:srgbClr val="333518"/>
                        </a:solidFill>
                        <a:effectLst/>
                        <a:latin typeface="Arial"/>
                      </a:endParaRPr>
                    </a:p>
                  </a:txBody>
                  <a:tcPr>
                    <a:lnL w="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endParaRPr lang="nl-NL" sz="1400" b="0" i="0" u="none" strike="noStrike">
                        <a:solidFill>
                          <a:srgbClr val="343319"/>
                        </a:solidFill>
                        <a:effectLst/>
                        <a:highlight>
                          <a:srgbClr val="CDCDCC"/>
                        </a:highlight>
                        <a:latin typeface="DM Sans 14p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endParaRPr lang="nl-NL" sz="1400" b="0" i="0" u="none" strike="noStrike">
                        <a:solidFill>
                          <a:srgbClr val="343319"/>
                        </a:solidFill>
                        <a:effectLst/>
                        <a:highlight>
                          <a:srgbClr val="CDCDCC"/>
                        </a:highlight>
                        <a:latin typeface="DM Sans 14p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endParaRPr lang="nl-NL" sz="1800" b="0" i="0" u="none" strike="noStrike">
                        <a:effectLst/>
                        <a:highlight>
                          <a:srgbClr val="CDCDCC"/>
                        </a:highligh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endParaRPr lang="nl-NL" sz="1800" b="0" i="0" u="none" strike="noStrike">
                        <a:effectLst/>
                        <a:highlight>
                          <a:srgbClr val="CDCDCC"/>
                        </a:highligh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endParaRPr lang="nl-NL" sz="1800" b="0" i="0" u="none" strike="noStrike">
                        <a:effectLst/>
                        <a:highlight>
                          <a:srgbClr val="CDCDCC"/>
                        </a:highligh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endParaRPr lang="nl-NL" sz="1800" b="0" i="0" u="none" strike="noStrike">
                        <a:effectLst/>
                        <a:highlight>
                          <a:srgbClr val="CDCDCC"/>
                        </a:highlight>
                        <a:latin typeface="Arial" panose="020B0604020202020204" pitchFamily="34" charset="0"/>
                      </a:endParaRPr>
                    </a:p>
                  </a:txBody>
                  <a:tcPr>
                    <a:lnL w="12700" cap="flat" cmpd="sng" algn="ctr">
                      <a:solidFill>
                        <a:schemeClr val="tx1"/>
                      </a:solid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114939"/>
                  </a:ext>
                </a:extLst>
              </a:tr>
              <a:tr h="507492">
                <a:tc>
                  <a:txBody>
                    <a:bodyPr/>
                    <a:lstStyle/>
                    <a:p>
                      <a:pPr marL="0" algn="l" rtl="0" fontAlgn="t" latinLnBrk="0">
                        <a:spcBef>
                          <a:spcPts val="0"/>
                        </a:spcBef>
                        <a:spcAft>
                          <a:spcPts val="0"/>
                        </a:spcAft>
                      </a:pPr>
                      <a:r>
                        <a:rPr lang="nl-NL" sz="1400" b="0" i="0" u="none" strike="noStrike">
                          <a:solidFill>
                            <a:srgbClr val="333518"/>
                          </a:solidFill>
                          <a:effectLst/>
                          <a:latin typeface="DM Sans 14pt"/>
                        </a:rPr>
                        <a:t>Vitaal ouder worden</a:t>
                      </a:r>
                      <a:endParaRPr lang="nl-NL" sz="1800" b="0" i="0" u="none" strike="noStrike">
                        <a:solidFill>
                          <a:srgbClr val="333518"/>
                        </a:solidFill>
                        <a:effectLst/>
                        <a:latin typeface="Arial"/>
                      </a:endParaRPr>
                    </a:p>
                  </a:txBody>
                  <a:tcPr>
                    <a:lnL w="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endParaRPr lang="nl-NL" sz="1400" b="0" i="0" u="none" strike="noStrike">
                        <a:solidFill>
                          <a:srgbClr val="343319"/>
                        </a:solidFill>
                        <a:effectLst/>
                        <a:highlight>
                          <a:srgbClr val="E8E8E7"/>
                        </a:highlight>
                        <a:latin typeface="DM Sans 14p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endParaRPr lang="nl-NL" sz="1800" b="0" i="0" u="none" strike="noStrike">
                        <a:effectLst/>
                        <a:highlight>
                          <a:srgbClr val="E8E8E7"/>
                        </a:highligh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endParaRPr lang="nl-NL" sz="1800" b="0" i="0" u="none" strike="noStrike">
                        <a:effectLst/>
                        <a:highlight>
                          <a:srgbClr val="E8E8E7"/>
                        </a:highligh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endParaRPr lang="nl-NL" sz="1400" b="0" i="0" u="none" strike="noStrike">
                        <a:solidFill>
                          <a:srgbClr val="343319"/>
                        </a:solidFill>
                        <a:effectLst/>
                        <a:highlight>
                          <a:srgbClr val="E8E8E7"/>
                        </a:highlight>
                        <a:latin typeface="DM Sans 14p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endParaRPr lang="nl-NL" sz="1800" b="0" i="0" u="none" strike="noStrike">
                        <a:effectLst/>
                        <a:highlight>
                          <a:srgbClr val="E8E8E7"/>
                        </a:highligh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endParaRPr lang="nl-NL" sz="1800" b="0" i="0" u="none" strike="noStrike">
                        <a:effectLst/>
                        <a:highlight>
                          <a:srgbClr val="E8E8E7"/>
                        </a:highlight>
                        <a:latin typeface="Arial" panose="020B0604020202020204" pitchFamily="34" charset="0"/>
                      </a:endParaRPr>
                    </a:p>
                  </a:txBody>
                  <a:tcPr>
                    <a:lnL w="12700" cap="flat" cmpd="sng" algn="ctr">
                      <a:solidFill>
                        <a:schemeClr val="tx1"/>
                      </a:solid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8631957"/>
                  </a:ext>
                </a:extLst>
              </a:tr>
              <a:tr h="507492">
                <a:tc>
                  <a:txBody>
                    <a:bodyPr/>
                    <a:lstStyle/>
                    <a:p>
                      <a:pPr marL="0" algn="l" rtl="0" fontAlgn="t" latinLnBrk="0">
                        <a:spcBef>
                          <a:spcPts val="0"/>
                        </a:spcBef>
                        <a:spcAft>
                          <a:spcPts val="0"/>
                        </a:spcAft>
                      </a:pPr>
                      <a:r>
                        <a:rPr lang="nl-NL" sz="1400" b="0" i="0" u="none" strike="noStrike">
                          <a:solidFill>
                            <a:srgbClr val="333518"/>
                          </a:solidFill>
                          <a:effectLst/>
                          <a:latin typeface="DM Sans 14pt"/>
                        </a:rPr>
                        <a:t>Kwetsbare inwoners</a:t>
                      </a:r>
                      <a:endParaRPr lang="nl-NL" sz="1800" b="0" i="0" u="none" strike="noStrike">
                        <a:solidFill>
                          <a:srgbClr val="333518"/>
                        </a:solidFill>
                        <a:effectLst/>
                        <a:latin typeface="Arial"/>
                      </a:endParaRPr>
                    </a:p>
                  </a:txBody>
                  <a:tcPr>
                    <a:lnL w="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endParaRPr lang="nl-NL" sz="1400" b="0" i="0" u="none" strike="noStrike">
                        <a:solidFill>
                          <a:srgbClr val="343319"/>
                        </a:solidFill>
                        <a:effectLst/>
                        <a:highlight>
                          <a:srgbClr val="CDCDCC"/>
                        </a:highlight>
                        <a:latin typeface="DM Sans 14p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endParaRPr lang="nl-NL" sz="1800" b="0" i="0" u="none" strike="noStrike">
                        <a:effectLst/>
                        <a:highlight>
                          <a:srgbClr val="CDCDCC"/>
                        </a:highligh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endParaRPr lang="nl-NL" sz="1400" b="0" i="0" u="none" strike="noStrike">
                        <a:solidFill>
                          <a:srgbClr val="343319"/>
                        </a:solidFill>
                        <a:effectLst/>
                        <a:highlight>
                          <a:srgbClr val="CDCDCC"/>
                        </a:highlight>
                        <a:latin typeface="DM Sans 14p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endParaRPr lang="nl-NL" sz="1800" b="0" i="0" u="none" strike="noStrike">
                        <a:effectLst/>
                        <a:highlight>
                          <a:srgbClr val="CDCDCC"/>
                        </a:highligh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endParaRPr lang="nl-NL" sz="1800" b="0" i="0" u="none" strike="noStrike">
                        <a:effectLst/>
                        <a:highlight>
                          <a:srgbClr val="CDCDCC"/>
                        </a:highligh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endParaRPr lang="nl-NL" sz="1800" b="0" i="0" u="none" strike="noStrike">
                        <a:effectLst/>
                        <a:highlight>
                          <a:srgbClr val="CDCDCC"/>
                        </a:highlight>
                        <a:latin typeface="Arial" panose="020B0604020202020204" pitchFamily="34" charset="0"/>
                      </a:endParaRPr>
                    </a:p>
                  </a:txBody>
                  <a:tcPr>
                    <a:lnL w="12700" cap="flat" cmpd="sng" algn="ctr">
                      <a:solidFill>
                        <a:schemeClr val="tx1"/>
                      </a:solid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184483"/>
                  </a:ext>
                </a:extLst>
              </a:tr>
              <a:tr h="507492">
                <a:tc>
                  <a:txBody>
                    <a:bodyPr/>
                    <a:lstStyle/>
                    <a:p>
                      <a:pPr marL="0" algn="l" rtl="0" fontAlgn="t" latinLnBrk="0">
                        <a:spcBef>
                          <a:spcPts val="0"/>
                        </a:spcBef>
                        <a:spcAft>
                          <a:spcPts val="0"/>
                        </a:spcAft>
                      </a:pPr>
                      <a:r>
                        <a:rPr lang="nl-NL" sz="1400" b="0" i="0" u="none" strike="noStrike">
                          <a:solidFill>
                            <a:srgbClr val="333518"/>
                          </a:solidFill>
                          <a:effectLst/>
                          <a:latin typeface="DM Sans 14pt"/>
                        </a:rPr>
                        <a:t>Mentale gezondheid</a:t>
                      </a:r>
                      <a:endParaRPr lang="nl-NL" sz="1800" b="0" i="0" u="none" strike="noStrike">
                        <a:solidFill>
                          <a:srgbClr val="333518"/>
                        </a:solidFill>
                        <a:effectLst/>
                        <a:latin typeface="Arial"/>
                      </a:endParaRPr>
                    </a:p>
                  </a:txBody>
                  <a:tcPr>
                    <a:lnL w="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endParaRPr lang="nl-NL" sz="1400" b="0" i="0" u="none" strike="noStrike">
                        <a:solidFill>
                          <a:srgbClr val="343319"/>
                        </a:solidFill>
                        <a:effectLst/>
                        <a:highlight>
                          <a:srgbClr val="E8E8E7"/>
                        </a:highlight>
                        <a:latin typeface="DM Sans 14p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endParaRPr lang="nl-NL" sz="1400" b="0" i="0" u="none" strike="noStrike">
                        <a:solidFill>
                          <a:srgbClr val="343319"/>
                        </a:solidFill>
                        <a:effectLst/>
                        <a:highlight>
                          <a:srgbClr val="E8E8E7"/>
                        </a:highlight>
                        <a:latin typeface="DM Sans 14p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endParaRPr lang="nl-NL" sz="1400" b="0" i="0" u="none" strike="noStrike">
                        <a:solidFill>
                          <a:srgbClr val="343319"/>
                        </a:solidFill>
                        <a:effectLst/>
                        <a:highlight>
                          <a:srgbClr val="E8E8E7"/>
                        </a:highlight>
                        <a:latin typeface="DM Sans 14p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endParaRPr lang="nl-NL" sz="1400" b="0" i="0" u="none" strike="noStrike">
                        <a:solidFill>
                          <a:srgbClr val="343319"/>
                        </a:solidFill>
                        <a:effectLst/>
                        <a:highlight>
                          <a:srgbClr val="E8E8E7"/>
                        </a:highlight>
                        <a:latin typeface="DM Sans 14p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endParaRPr lang="nl-NL" sz="1800" b="0" i="0" u="none" strike="noStrike">
                        <a:effectLst/>
                        <a:highlight>
                          <a:srgbClr val="E8E8E7"/>
                        </a:highligh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endParaRPr lang="nl-NL" sz="1800" b="0" i="0" u="none" strike="noStrike">
                        <a:effectLst/>
                        <a:highlight>
                          <a:srgbClr val="E8E8E7"/>
                        </a:highlight>
                        <a:latin typeface="Arial" panose="020B0604020202020204" pitchFamily="34" charset="0"/>
                      </a:endParaRPr>
                    </a:p>
                  </a:txBody>
                  <a:tcPr>
                    <a:lnL w="12700" cap="flat" cmpd="sng" algn="ctr">
                      <a:solidFill>
                        <a:schemeClr val="tx1"/>
                      </a:solid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5673610"/>
                  </a:ext>
                </a:extLst>
              </a:tr>
              <a:tr h="507492">
                <a:tc>
                  <a:txBody>
                    <a:bodyPr/>
                    <a:lstStyle/>
                    <a:p>
                      <a:pPr marL="0" marR="0" indent="0" algn="l" rtl="0" fontAlgn="t" latinLnBrk="0">
                        <a:spcBef>
                          <a:spcPts val="0"/>
                        </a:spcBef>
                        <a:spcAft>
                          <a:spcPts val="0"/>
                        </a:spcAft>
                      </a:pPr>
                      <a:r>
                        <a:rPr lang="nl-NL" sz="1400" b="0" i="0" u="none" strike="noStrike">
                          <a:solidFill>
                            <a:srgbClr val="333518"/>
                          </a:solidFill>
                          <a:effectLst/>
                          <a:latin typeface="DM Sans 14pt"/>
                        </a:rPr>
                        <a:t>Zorgtransformatie &amp; toegankelijkheid</a:t>
                      </a:r>
                      <a:endParaRPr lang="nl-NL" sz="1800" b="0" i="0" u="none" strike="noStrike">
                        <a:solidFill>
                          <a:srgbClr val="333518"/>
                        </a:solidFill>
                        <a:effectLst/>
                        <a:latin typeface="Arial"/>
                      </a:endParaRPr>
                    </a:p>
                  </a:txBody>
                  <a:tcPr>
                    <a:lnL w="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endParaRPr lang="nl-NL" sz="1800" b="0" i="0" u="none" strike="noStrike">
                        <a:effectLst/>
                        <a:highlight>
                          <a:srgbClr val="CDCDCC"/>
                        </a:highligh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endParaRPr lang="nl-NL" sz="1800" b="0" i="0" u="none" strike="noStrike">
                        <a:effectLst/>
                        <a:highlight>
                          <a:srgbClr val="CDCDCC"/>
                        </a:highligh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endParaRPr lang="nl-NL" sz="1400" b="0" i="0" u="none" strike="noStrike">
                        <a:solidFill>
                          <a:srgbClr val="343319"/>
                        </a:solidFill>
                        <a:effectLst/>
                        <a:highlight>
                          <a:srgbClr val="CDCDCC"/>
                        </a:highlight>
                        <a:latin typeface="DM Sans 14p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endParaRPr lang="nl-NL" sz="1400" b="0" i="0" u="none" strike="noStrike">
                        <a:solidFill>
                          <a:srgbClr val="343319"/>
                        </a:solidFill>
                        <a:effectLst/>
                        <a:highlight>
                          <a:srgbClr val="CDCDCC"/>
                        </a:highlight>
                        <a:latin typeface="DM Sans 14p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endParaRPr lang="nl-NL" sz="1400" b="0" i="0" u="none" strike="noStrike">
                        <a:solidFill>
                          <a:srgbClr val="343319"/>
                        </a:solidFill>
                        <a:effectLst/>
                        <a:highlight>
                          <a:srgbClr val="CDCDCC"/>
                        </a:highlight>
                        <a:latin typeface="DM Sans 14p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rtl="0" fontAlgn="t" latinLnBrk="0">
                        <a:spcBef>
                          <a:spcPts val="0"/>
                        </a:spcBef>
                        <a:spcAft>
                          <a:spcPts val="0"/>
                        </a:spcAft>
                      </a:pPr>
                      <a:endParaRPr lang="nl-NL" sz="1800" b="0" i="0" u="none" strike="noStrike">
                        <a:effectLst/>
                        <a:highlight>
                          <a:srgbClr val="CDCDCC"/>
                        </a:highlight>
                        <a:latin typeface="Arial" panose="020B0604020202020204" pitchFamily="34" charset="0"/>
                      </a:endParaRPr>
                    </a:p>
                  </a:txBody>
                  <a:tcPr>
                    <a:lnL w="12700" cap="flat" cmpd="sng" algn="ctr">
                      <a:solidFill>
                        <a:schemeClr val="tx1"/>
                      </a:solid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1094106"/>
                  </a:ext>
                </a:extLst>
              </a:tr>
              <a:tr h="507492">
                <a:tc>
                  <a:txBody>
                    <a:bodyPr/>
                    <a:lstStyle/>
                    <a:p>
                      <a:pPr marL="0" marR="0" indent="0" algn="l" rtl="0" fontAlgn="t" latinLnBrk="0">
                        <a:spcBef>
                          <a:spcPts val="0"/>
                        </a:spcBef>
                        <a:spcAft>
                          <a:spcPts val="0"/>
                        </a:spcAft>
                      </a:pPr>
                      <a:r>
                        <a:rPr lang="nl-NL" sz="1400" b="0" i="0" u="none" strike="noStrike">
                          <a:solidFill>
                            <a:srgbClr val="333518"/>
                          </a:solidFill>
                          <a:effectLst/>
                          <a:latin typeface="DM Sans 14pt"/>
                        </a:rPr>
                        <a:t>Arbeidsmarkt-vraagstukken</a:t>
                      </a:r>
                      <a:endParaRPr lang="nl-NL" sz="1800" b="0" i="0" u="none" strike="noStrike">
                        <a:solidFill>
                          <a:srgbClr val="333518"/>
                        </a:solidFill>
                        <a:effectLst/>
                        <a:latin typeface="Arial"/>
                      </a:endParaRPr>
                    </a:p>
                  </a:txBody>
                  <a:tcPr>
                    <a:lnL w="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marL="0" algn="l" rtl="0" fontAlgn="t" latinLnBrk="0">
                        <a:spcBef>
                          <a:spcPts val="0"/>
                        </a:spcBef>
                        <a:spcAft>
                          <a:spcPts val="0"/>
                        </a:spcAft>
                      </a:pPr>
                      <a:endParaRPr lang="nl-NL" sz="1800" b="0" i="0" u="none" strike="noStrike">
                        <a:effectLst/>
                        <a:highlight>
                          <a:srgbClr val="E8E8E7"/>
                        </a:highligh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marL="0" algn="l" rtl="0" fontAlgn="t" latinLnBrk="0">
                        <a:spcBef>
                          <a:spcPts val="0"/>
                        </a:spcBef>
                        <a:spcAft>
                          <a:spcPts val="0"/>
                        </a:spcAft>
                      </a:pPr>
                      <a:endParaRPr lang="nl-NL" sz="1800" b="0" i="0" u="none" strike="noStrike">
                        <a:effectLst/>
                        <a:highlight>
                          <a:srgbClr val="E8E8E7"/>
                        </a:highligh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marL="0" algn="l" rtl="0" fontAlgn="t" latinLnBrk="0">
                        <a:spcBef>
                          <a:spcPts val="0"/>
                        </a:spcBef>
                        <a:spcAft>
                          <a:spcPts val="0"/>
                        </a:spcAft>
                      </a:pPr>
                      <a:endParaRPr lang="nl-NL" sz="1800" b="0" i="0" u="none" strike="noStrike">
                        <a:effectLst/>
                        <a:highlight>
                          <a:srgbClr val="E8E8E7"/>
                        </a:highligh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marL="0" algn="l" rtl="0" fontAlgn="t" latinLnBrk="0">
                        <a:spcBef>
                          <a:spcPts val="0"/>
                        </a:spcBef>
                        <a:spcAft>
                          <a:spcPts val="0"/>
                        </a:spcAft>
                      </a:pPr>
                      <a:endParaRPr lang="nl-NL" sz="1400" b="0" i="0" u="none" strike="noStrike">
                        <a:solidFill>
                          <a:srgbClr val="343319"/>
                        </a:solidFill>
                        <a:effectLst/>
                        <a:highlight>
                          <a:srgbClr val="E8E8E7"/>
                        </a:highlight>
                        <a:latin typeface="DM Sans 14p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marL="0" algn="l" rtl="0" fontAlgn="t" latinLnBrk="0">
                        <a:spcBef>
                          <a:spcPts val="0"/>
                        </a:spcBef>
                        <a:spcAft>
                          <a:spcPts val="0"/>
                        </a:spcAft>
                      </a:pPr>
                      <a:endParaRPr lang="nl-NL" sz="1400" b="0" i="0" u="none" strike="noStrike">
                        <a:solidFill>
                          <a:srgbClr val="343319"/>
                        </a:solidFill>
                        <a:effectLst/>
                        <a:highlight>
                          <a:srgbClr val="E8E8E7"/>
                        </a:highlight>
                        <a:latin typeface="DM Sans 14p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marL="0" algn="l" rtl="0" fontAlgn="t" latinLnBrk="0">
                        <a:spcBef>
                          <a:spcPts val="0"/>
                        </a:spcBef>
                        <a:spcAft>
                          <a:spcPts val="0"/>
                        </a:spcAft>
                      </a:pPr>
                      <a:endParaRPr lang="nl-NL" sz="1400" b="0" i="0" u="none" strike="noStrike">
                        <a:solidFill>
                          <a:srgbClr val="343319"/>
                        </a:solidFill>
                        <a:effectLst/>
                        <a:highlight>
                          <a:srgbClr val="E8E8E7"/>
                        </a:highlight>
                        <a:latin typeface="DM Sans 14pt"/>
                      </a:endParaRPr>
                    </a:p>
                  </a:txBody>
                  <a:tcPr>
                    <a:lnL w="12700" cap="flat" cmpd="sng" algn="ctr">
                      <a:solidFill>
                        <a:schemeClr val="tx1"/>
                      </a:solid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2471251811"/>
                  </a:ext>
                </a:extLst>
              </a:tr>
            </a:tbl>
          </a:graphicData>
        </a:graphic>
      </p:graphicFrame>
      <p:pic>
        <p:nvPicPr>
          <p:cNvPr id="8" name="Afbeelding 7" descr="Afbeelding met maan, Hemellichaam, maanlicht, hemelse gebeurtenis&#10;&#10;Automatisch gegenereerde beschrijving">
            <a:extLst>
              <a:ext uri="{FF2B5EF4-FFF2-40B4-BE49-F238E27FC236}">
                <a16:creationId xmlns:a16="http://schemas.microsoft.com/office/drawing/2014/main" id="{C279C5D3-ABB5-B25F-15AB-55C2BB389B90}"/>
              </a:ext>
            </a:extLst>
          </p:cNvPr>
          <p:cNvPicPr>
            <a:picLocks noChangeAspect="1"/>
          </p:cNvPicPr>
          <p:nvPr/>
        </p:nvPicPr>
        <p:blipFill rotWithShape="1">
          <a:blip r:embed="rId2"/>
          <a:srcRect l="47187" t="25833" r="42812" b="57880"/>
          <a:stretch/>
        </p:blipFill>
        <p:spPr>
          <a:xfrm>
            <a:off x="2706065" y="2388605"/>
            <a:ext cx="609602" cy="558459"/>
          </a:xfrm>
          <a:prstGeom prst="rect">
            <a:avLst/>
          </a:prstGeom>
        </p:spPr>
      </p:pic>
      <p:pic>
        <p:nvPicPr>
          <p:cNvPr id="9" name="Afbeelding 8" descr="Afbeelding met maan, Hemellichaam, maanlicht, hemelse gebeurtenis&#10;&#10;Automatisch gegenereerde beschrijving">
            <a:extLst>
              <a:ext uri="{FF2B5EF4-FFF2-40B4-BE49-F238E27FC236}">
                <a16:creationId xmlns:a16="http://schemas.microsoft.com/office/drawing/2014/main" id="{DC8B128C-FB98-EF5B-B6A6-AC0E7359242C}"/>
              </a:ext>
            </a:extLst>
          </p:cNvPr>
          <p:cNvPicPr>
            <a:picLocks noChangeAspect="1"/>
          </p:cNvPicPr>
          <p:nvPr/>
        </p:nvPicPr>
        <p:blipFill rotWithShape="1">
          <a:blip r:embed="rId2"/>
          <a:srcRect l="47187" t="25833" r="42812" b="57880"/>
          <a:stretch/>
        </p:blipFill>
        <p:spPr>
          <a:xfrm>
            <a:off x="4341484" y="2418841"/>
            <a:ext cx="609602" cy="558459"/>
          </a:xfrm>
          <a:prstGeom prst="rect">
            <a:avLst/>
          </a:prstGeom>
        </p:spPr>
      </p:pic>
      <p:pic>
        <p:nvPicPr>
          <p:cNvPr id="10" name="Afbeelding 9" descr="Afbeelding met maan, Hemellichaam, maanlicht, hemelse gebeurtenis&#10;&#10;Automatisch gegenereerde beschrijving">
            <a:extLst>
              <a:ext uri="{FF2B5EF4-FFF2-40B4-BE49-F238E27FC236}">
                <a16:creationId xmlns:a16="http://schemas.microsoft.com/office/drawing/2014/main" id="{61AAD455-1009-6ADA-7E21-0C4FAA578BF1}"/>
              </a:ext>
            </a:extLst>
          </p:cNvPr>
          <p:cNvPicPr>
            <a:picLocks noChangeAspect="1"/>
          </p:cNvPicPr>
          <p:nvPr/>
        </p:nvPicPr>
        <p:blipFill rotWithShape="1">
          <a:blip r:embed="rId2"/>
          <a:srcRect l="47187" t="25833" r="42812" b="57880"/>
          <a:stretch/>
        </p:blipFill>
        <p:spPr>
          <a:xfrm>
            <a:off x="2706065" y="2870883"/>
            <a:ext cx="609602" cy="558459"/>
          </a:xfrm>
          <a:prstGeom prst="rect">
            <a:avLst/>
          </a:prstGeom>
        </p:spPr>
      </p:pic>
      <p:pic>
        <p:nvPicPr>
          <p:cNvPr id="11" name="Afbeelding 10" descr="Afbeelding met maan, Hemellichaam, maanlicht, hemelse gebeurtenis&#10;&#10;Automatisch gegenereerde beschrijving">
            <a:extLst>
              <a:ext uri="{FF2B5EF4-FFF2-40B4-BE49-F238E27FC236}">
                <a16:creationId xmlns:a16="http://schemas.microsoft.com/office/drawing/2014/main" id="{4A872CF5-9333-C53F-3058-AE08778B9FF4}"/>
              </a:ext>
            </a:extLst>
          </p:cNvPr>
          <p:cNvPicPr>
            <a:picLocks noChangeAspect="1"/>
          </p:cNvPicPr>
          <p:nvPr/>
        </p:nvPicPr>
        <p:blipFill rotWithShape="1">
          <a:blip r:embed="rId2"/>
          <a:srcRect l="47187" t="25833" r="42812" b="57880"/>
          <a:stretch/>
        </p:blipFill>
        <p:spPr>
          <a:xfrm>
            <a:off x="2706064" y="3430326"/>
            <a:ext cx="609602" cy="558459"/>
          </a:xfrm>
          <a:prstGeom prst="rect">
            <a:avLst/>
          </a:prstGeom>
        </p:spPr>
      </p:pic>
      <p:pic>
        <p:nvPicPr>
          <p:cNvPr id="12" name="Afbeelding 11" descr="Afbeelding met maan, Hemellichaam, maanlicht, hemelse gebeurtenis&#10;&#10;Automatisch gegenereerde beschrijving">
            <a:extLst>
              <a:ext uri="{FF2B5EF4-FFF2-40B4-BE49-F238E27FC236}">
                <a16:creationId xmlns:a16="http://schemas.microsoft.com/office/drawing/2014/main" id="{6C5EFA95-1756-9FA1-A229-5099103818BD}"/>
              </a:ext>
            </a:extLst>
          </p:cNvPr>
          <p:cNvPicPr>
            <a:picLocks noChangeAspect="1"/>
          </p:cNvPicPr>
          <p:nvPr/>
        </p:nvPicPr>
        <p:blipFill rotWithShape="1">
          <a:blip r:embed="rId2"/>
          <a:srcRect l="47187" t="25833" r="42812" b="57880"/>
          <a:stretch/>
        </p:blipFill>
        <p:spPr>
          <a:xfrm>
            <a:off x="2706065" y="3922250"/>
            <a:ext cx="609602" cy="558459"/>
          </a:xfrm>
          <a:prstGeom prst="rect">
            <a:avLst/>
          </a:prstGeom>
        </p:spPr>
      </p:pic>
      <p:pic>
        <p:nvPicPr>
          <p:cNvPr id="13" name="Afbeelding 12" descr="Afbeelding met maan, Hemellichaam, maanlicht, hemelse gebeurtenis&#10;&#10;Automatisch gegenereerde beschrijving">
            <a:extLst>
              <a:ext uri="{FF2B5EF4-FFF2-40B4-BE49-F238E27FC236}">
                <a16:creationId xmlns:a16="http://schemas.microsoft.com/office/drawing/2014/main" id="{BFCC564B-A302-A442-E0BA-EF68A31D971D}"/>
              </a:ext>
            </a:extLst>
          </p:cNvPr>
          <p:cNvPicPr>
            <a:picLocks noChangeAspect="1"/>
          </p:cNvPicPr>
          <p:nvPr/>
        </p:nvPicPr>
        <p:blipFill rotWithShape="1">
          <a:blip r:embed="rId2"/>
          <a:srcRect l="47187" t="25833" r="42812" b="57880"/>
          <a:stretch/>
        </p:blipFill>
        <p:spPr>
          <a:xfrm>
            <a:off x="4345811" y="3922250"/>
            <a:ext cx="609602" cy="558459"/>
          </a:xfrm>
          <a:prstGeom prst="rect">
            <a:avLst/>
          </a:prstGeom>
        </p:spPr>
      </p:pic>
      <p:pic>
        <p:nvPicPr>
          <p:cNvPr id="14" name="Afbeelding 13" descr="Afbeelding met maan, Hemellichaam, maanlicht, hemelse gebeurtenis&#10;&#10;Automatisch gegenereerde beschrijving">
            <a:extLst>
              <a:ext uri="{FF2B5EF4-FFF2-40B4-BE49-F238E27FC236}">
                <a16:creationId xmlns:a16="http://schemas.microsoft.com/office/drawing/2014/main" id="{8717BDF5-1D8E-6522-5779-93347539B976}"/>
              </a:ext>
            </a:extLst>
          </p:cNvPr>
          <p:cNvPicPr>
            <a:picLocks noChangeAspect="1"/>
          </p:cNvPicPr>
          <p:nvPr/>
        </p:nvPicPr>
        <p:blipFill rotWithShape="1">
          <a:blip r:embed="rId2"/>
          <a:srcRect l="47187" t="25833" r="42812" b="57880"/>
          <a:stretch/>
        </p:blipFill>
        <p:spPr>
          <a:xfrm>
            <a:off x="5792647" y="3430326"/>
            <a:ext cx="609602" cy="558459"/>
          </a:xfrm>
          <a:prstGeom prst="rect">
            <a:avLst/>
          </a:prstGeom>
        </p:spPr>
      </p:pic>
      <p:pic>
        <p:nvPicPr>
          <p:cNvPr id="15" name="Afbeelding 14" descr="Afbeelding met maan, Hemellichaam, maanlicht, hemelse gebeurtenis&#10;&#10;Automatisch gegenereerde beschrijving">
            <a:extLst>
              <a:ext uri="{FF2B5EF4-FFF2-40B4-BE49-F238E27FC236}">
                <a16:creationId xmlns:a16="http://schemas.microsoft.com/office/drawing/2014/main" id="{F01E6CA8-DD22-143F-9D3F-D61E11FDE119}"/>
              </a:ext>
            </a:extLst>
          </p:cNvPr>
          <p:cNvPicPr>
            <a:picLocks noChangeAspect="1"/>
          </p:cNvPicPr>
          <p:nvPr/>
        </p:nvPicPr>
        <p:blipFill rotWithShape="1">
          <a:blip r:embed="rId2"/>
          <a:srcRect l="47187" t="25833" r="42812" b="57880"/>
          <a:stretch/>
        </p:blipFill>
        <p:spPr>
          <a:xfrm>
            <a:off x="5792646" y="3922250"/>
            <a:ext cx="609602" cy="558459"/>
          </a:xfrm>
          <a:prstGeom prst="rect">
            <a:avLst/>
          </a:prstGeom>
        </p:spPr>
      </p:pic>
      <p:pic>
        <p:nvPicPr>
          <p:cNvPr id="16" name="Afbeelding 15" descr="Afbeelding met maan, Hemellichaam, maanlicht, hemelse gebeurtenis&#10;&#10;Automatisch gegenereerde beschrijving">
            <a:extLst>
              <a:ext uri="{FF2B5EF4-FFF2-40B4-BE49-F238E27FC236}">
                <a16:creationId xmlns:a16="http://schemas.microsoft.com/office/drawing/2014/main" id="{EAE66646-CBDC-4875-22F7-780001B1C037}"/>
              </a:ext>
            </a:extLst>
          </p:cNvPr>
          <p:cNvPicPr>
            <a:picLocks noChangeAspect="1"/>
          </p:cNvPicPr>
          <p:nvPr/>
        </p:nvPicPr>
        <p:blipFill rotWithShape="1">
          <a:blip r:embed="rId2"/>
          <a:srcRect l="47187" t="25833" r="42812" b="57880"/>
          <a:stretch/>
        </p:blipFill>
        <p:spPr>
          <a:xfrm>
            <a:off x="5792647" y="4404528"/>
            <a:ext cx="609602" cy="558459"/>
          </a:xfrm>
          <a:prstGeom prst="rect">
            <a:avLst/>
          </a:prstGeom>
        </p:spPr>
      </p:pic>
      <p:pic>
        <p:nvPicPr>
          <p:cNvPr id="17" name="Afbeelding 16" descr="Afbeelding met maan, Hemellichaam, maanlicht, hemelse gebeurtenis&#10;&#10;Automatisch gegenereerde beschrijving">
            <a:extLst>
              <a:ext uri="{FF2B5EF4-FFF2-40B4-BE49-F238E27FC236}">
                <a16:creationId xmlns:a16="http://schemas.microsoft.com/office/drawing/2014/main" id="{C0C63A5B-DB0C-D6C7-1E4F-5AA8DFA4EDDB}"/>
              </a:ext>
            </a:extLst>
          </p:cNvPr>
          <p:cNvPicPr>
            <a:picLocks noChangeAspect="1"/>
          </p:cNvPicPr>
          <p:nvPr/>
        </p:nvPicPr>
        <p:blipFill rotWithShape="1">
          <a:blip r:embed="rId2"/>
          <a:srcRect l="47187" t="25833" r="42812" b="57880"/>
          <a:stretch/>
        </p:blipFill>
        <p:spPr>
          <a:xfrm>
            <a:off x="7326292" y="2948047"/>
            <a:ext cx="609602" cy="558459"/>
          </a:xfrm>
          <a:prstGeom prst="rect">
            <a:avLst/>
          </a:prstGeom>
        </p:spPr>
      </p:pic>
      <p:pic>
        <p:nvPicPr>
          <p:cNvPr id="18" name="Afbeelding 17" descr="Afbeelding met maan, Hemellichaam, maanlicht, hemelse gebeurtenis&#10;&#10;Automatisch gegenereerde beschrijving">
            <a:extLst>
              <a:ext uri="{FF2B5EF4-FFF2-40B4-BE49-F238E27FC236}">
                <a16:creationId xmlns:a16="http://schemas.microsoft.com/office/drawing/2014/main" id="{36626197-EB3B-B4E6-8EF9-F9164748C2F9}"/>
              </a:ext>
            </a:extLst>
          </p:cNvPr>
          <p:cNvPicPr>
            <a:picLocks noChangeAspect="1"/>
          </p:cNvPicPr>
          <p:nvPr/>
        </p:nvPicPr>
        <p:blipFill rotWithShape="1">
          <a:blip r:embed="rId2"/>
          <a:srcRect l="47187" t="25833" r="42812" b="57880"/>
          <a:stretch/>
        </p:blipFill>
        <p:spPr>
          <a:xfrm>
            <a:off x="7326293" y="3922250"/>
            <a:ext cx="609602" cy="558459"/>
          </a:xfrm>
          <a:prstGeom prst="rect">
            <a:avLst/>
          </a:prstGeom>
        </p:spPr>
      </p:pic>
      <p:pic>
        <p:nvPicPr>
          <p:cNvPr id="19" name="Afbeelding 18" descr="Afbeelding met maan, Hemellichaam, maanlicht, hemelse gebeurtenis&#10;&#10;Automatisch gegenereerde beschrijving">
            <a:extLst>
              <a:ext uri="{FF2B5EF4-FFF2-40B4-BE49-F238E27FC236}">
                <a16:creationId xmlns:a16="http://schemas.microsoft.com/office/drawing/2014/main" id="{9B5111E9-7463-59BF-759B-6BDC054874C4}"/>
              </a:ext>
            </a:extLst>
          </p:cNvPr>
          <p:cNvPicPr>
            <a:picLocks noChangeAspect="1"/>
          </p:cNvPicPr>
          <p:nvPr/>
        </p:nvPicPr>
        <p:blipFill rotWithShape="1">
          <a:blip r:embed="rId2"/>
          <a:srcRect l="47187" t="25833" r="42812" b="57880"/>
          <a:stretch/>
        </p:blipFill>
        <p:spPr>
          <a:xfrm>
            <a:off x="7326292" y="4404528"/>
            <a:ext cx="609602" cy="558459"/>
          </a:xfrm>
          <a:prstGeom prst="rect">
            <a:avLst/>
          </a:prstGeom>
        </p:spPr>
      </p:pic>
      <p:pic>
        <p:nvPicPr>
          <p:cNvPr id="20" name="Afbeelding 19" descr="Afbeelding met maan, Hemellichaam, maanlicht, hemelse gebeurtenis&#10;&#10;Automatisch gegenereerde beschrijving">
            <a:extLst>
              <a:ext uri="{FF2B5EF4-FFF2-40B4-BE49-F238E27FC236}">
                <a16:creationId xmlns:a16="http://schemas.microsoft.com/office/drawing/2014/main" id="{D1819DC1-52DA-BA2D-870D-0932D17BE0DC}"/>
              </a:ext>
            </a:extLst>
          </p:cNvPr>
          <p:cNvPicPr>
            <a:picLocks noChangeAspect="1"/>
          </p:cNvPicPr>
          <p:nvPr/>
        </p:nvPicPr>
        <p:blipFill rotWithShape="1">
          <a:blip r:embed="rId2"/>
          <a:srcRect l="47187" t="25833" r="42812" b="57880"/>
          <a:stretch/>
        </p:blipFill>
        <p:spPr>
          <a:xfrm>
            <a:off x="7326292" y="4944680"/>
            <a:ext cx="609602" cy="558459"/>
          </a:xfrm>
          <a:prstGeom prst="rect">
            <a:avLst/>
          </a:prstGeom>
        </p:spPr>
      </p:pic>
      <p:pic>
        <p:nvPicPr>
          <p:cNvPr id="21" name="Afbeelding 20" descr="Afbeelding met maan, Hemellichaam, maanlicht, hemelse gebeurtenis&#10;&#10;Automatisch gegenereerde beschrijving">
            <a:extLst>
              <a:ext uri="{FF2B5EF4-FFF2-40B4-BE49-F238E27FC236}">
                <a16:creationId xmlns:a16="http://schemas.microsoft.com/office/drawing/2014/main" id="{39329211-BA39-74B4-FB4B-C4332C54162B}"/>
              </a:ext>
            </a:extLst>
          </p:cNvPr>
          <p:cNvPicPr>
            <a:picLocks noChangeAspect="1"/>
          </p:cNvPicPr>
          <p:nvPr/>
        </p:nvPicPr>
        <p:blipFill rotWithShape="1">
          <a:blip r:embed="rId2"/>
          <a:srcRect l="47187" t="25833" r="42812" b="57880"/>
          <a:stretch/>
        </p:blipFill>
        <p:spPr>
          <a:xfrm>
            <a:off x="9023913" y="4385237"/>
            <a:ext cx="609602" cy="558459"/>
          </a:xfrm>
          <a:prstGeom prst="rect">
            <a:avLst/>
          </a:prstGeom>
        </p:spPr>
      </p:pic>
      <p:pic>
        <p:nvPicPr>
          <p:cNvPr id="22" name="Afbeelding 21" descr="Afbeelding met maan, Hemellichaam, maanlicht, hemelse gebeurtenis&#10;&#10;Automatisch gegenereerde beschrijving">
            <a:extLst>
              <a:ext uri="{FF2B5EF4-FFF2-40B4-BE49-F238E27FC236}">
                <a16:creationId xmlns:a16="http://schemas.microsoft.com/office/drawing/2014/main" id="{EC22BC06-8942-2F3D-6B64-D3EB5FE4D9BB}"/>
              </a:ext>
            </a:extLst>
          </p:cNvPr>
          <p:cNvPicPr>
            <a:picLocks noChangeAspect="1"/>
          </p:cNvPicPr>
          <p:nvPr/>
        </p:nvPicPr>
        <p:blipFill rotWithShape="1">
          <a:blip r:embed="rId2"/>
          <a:srcRect l="47187" t="25833" r="42812" b="57880"/>
          <a:stretch/>
        </p:blipFill>
        <p:spPr>
          <a:xfrm>
            <a:off x="9023912" y="4944680"/>
            <a:ext cx="609602" cy="558459"/>
          </a:xfrm>
          <a:prstGeom prst="rect">
            <a:avLst/>
          </a:prstGeom>
        </p:spPr>
      </p:pic>
      <p:pic>
        <p:nvPicPr>
          <p:cNvPr id="23" name="Afbeelding 22" descr="Afbeelding met maan, Hemellichaam, maanlicht, hemelse gebeurtenis&#10;&#10;Automatisch gegenereerde beschrijving">
            <a:extLst>
              <a:ext uri="{FF2B5EF4-FFF2-40B4-BE49-F238E27FC236}">
                <a16:creationId xmlns:a16="http://schemas.microsoft.com/office/drawing/2014/main" id="{9AB42909-071E-4D83-B366-15CFD6D4FE51}"/>
              </a:ext>
            </a:extLst>
          </p:cNvPr>
          <p:cNvPicPr>
            <a:picLocks noChangeAspect="1"/>
          </p:cNvPicPr>
          <p:nvPr/>
        </p:nvPicPr>
        <p:blipFill rotWithShape="1">
          <a:blip r:embed="rId2"/>
          <a:srcRect l="47187" t="25833" r="42812" b="57880"/>
          <a:stretch/>
        </p:blipFill>
        <p:spPr>
          <a:xfrm>
            <a:off x="10721532" y="4944680"/>
            <a:ext cx="609602" cy="558459"/>
          </a:xfrm>
          <a:prstGeom prst="rect">
            <a:avLst/>
          </a:prstGeom>
        </p:spPr>
      </p:pic>
    </p:spTree>
    <p:extLst>
      <p:ext uri="{BB962C8B-B14F-4D97-AF65-F5344CB8AC3E}">
        <p14:creationId xmlns:p14="http://schemas.microsoft.com/office/powerpoint/2010/main" val="3542818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355965-FD21-06B4-1FEF-8605D2B0A620}"/>
              </a:ext>
            </a:extLst>
          </p:cNvPr>
          <p:cNvSpPr>
            <a:spLocks noGrp="1"/>
          </p:cNvSpPr>
          <p:nvPr>
            <p:ph type="ctrTitle"/>
          </p:nvPr>
        </p:nvSpPr>
        <p:spPr/>
        <p:txBody>
          <a:bodyPr/>
          <a:lstStyle/>
          <a:p>
            <a:r>
              <a:rPr lang="nl-NL" dirty="0"/>
              <a:t>Rode draden</a:t>
            </a:r>
          </a:p>
        </p:txBody>
      </p:sp>
      <p:sp>
        <p:nvSpPr>
          <p:cNvPr id="3" name="Tijdelijke aanduiding voor tekst 2">
            <a:extLst>
              <a:ext uri="{FF2B5EF4-FFF2-40B4-BE49-F238E27FC236}">
                <a16:creationId xmlns:a16="http://schemas.microsoft.com/office/drawing/2014/main" id="{50217F76-5BEC-2964-90AF-469CD2280AE5}"/>
              </a:ext>
            </a:extLst>
          </p:cNvPr>
          <p:cNvSpPr>
            <a:spLocks noGrp="1"/>
          </p:cNvSpPr>
          <p:nvPr>
            <p:ph type="body" sz="quarter" idx="10"/>
          </p:nvPr>
        </p:nvSpPr>
        <p:spPr/>
        <p:txBody>
          <a:bodyPr vert="horz" lIns="91440" tIns="45720" rIns="91440" bIns="45720" rtlCol="0" anchor="t">
            <a:normAutofit fontScale="92500"/>
          </a:bodyPr>
          <a:lstStyle/>
          <a:p>
            <a:pPr marL="342900" indent="-342900">
              <a:buChar char="•"/>
            </a:pPr>
            <a:r>
              <a:rPr lang="nl-NL" b="1" dirty="0"/>
              <a:t>Health </a:t>
            </a:r>
            <a:r>
              <a:rPr lang="nl-NL" b="1" dirty="0" err="1"/>
              <a:t>for</a:t>
            </a:r>
            <a:r>
              <a:rPr lang="nl-NL" b="1" dirty="0"/>
              <a:t> </a:t>
            </a:r>
            <a:r>
              <a:rPr lang="nl-NL" b="1" dirty="0" err="1"/>
              <a:t>all</a:t>
            </a:r>
            <a:r>
              <a:rPr lang="nl-NL" b="1" dirty="0"/>
              <a:t> </a:t>
            </a:r>
            <a:r>
              <a:rPr lang="nl-NL" b="1" dirty="0" err="1"/>
              <a:t>policies</a:t>
            </a:r>
            <a:r>
              <a:rPr lang="nl-NL" dirty="0"/>
              <a:t>: </a:t>
            </a:r>
            <a:r>
              <a:rPr lang="nl-NL" u="sng" dirty="0"/>
              <a:t>alle</a:t>
            </a:r>
            <a:r>
              <a:rPr lang="nl-NL" dirty="0"/>
              <a:t> sectoren werken samen om gezondheid te verbeteren. </a:t>
            </a:r>
          </a:p>
          <a:p>
            <a:pPr marL="342900" indent="-342900">
              <a:buChar char="•"/>
            </a:pPr>
            <a:r>
              <a:rPr lang="nl-NL" b="1" dirty="0"/>
              <a:t>Inwonersparticipatie</a:t>
            </a:r>
            <a:r>
              <a:rPr lang="nl-NL" dirty="0"/>
              <a:t>: inwoners worden actief betrokken bij het ontwikkelen, vormgeven en evalueren van het beleid en de projecten. </a:t>
            </a:r>
          </a:p>
          <a:p>
            <a:pPr marL="342900" indent="-342900">
              <a:buChar char="•"/>
            </a:pPr>
            <a:r>
              <a:rPr lang="nl-NL" b="1" dirty="0"/>
              <a:t>Bestaanszekerheid</a:t>
            </a:r>
            <a:r>
              <a:rPr lang="nl-NL" dirty="0"/>
              <a:t>: waarborgen van basisbehoeften.</a:t>
            </a:r>
          </a:p>
          <a:p>
            <a:pPr marL="342900" indent="-342900">
              <a:buChar char="•"/>
            </a:pPr>
            <a:r>
              <a:rPr lang="nl-NL" b="1" dirty="0"/>
              <a:t>Passende zorg</a:t>
            </a:r>
            <a:r>
              <a:rPr lang="nl-NL" dirty="0"/>
              <a:t>: sluit aan bij behoefte patiënt, vindt plaats op de juiste plek en richt zich op gezondheid in plaats van ziekte. </a:t>
            </a:r>
          </a:p>
          <a:p>
            <a:pPr marL="342900" indent="-342900">
              <a:buChar char="•"/>
            </a:pPr>
            <a:r>
              <a:rPr lang="nl-NL" b="1" dirty="0"/>
              <a:t>Duurzaamheid</a:t>
            </a:r>
            <a:r>
              <a:rPr lang="nl-NL" dirty="0"/>
              <a:t>: duurzame inzetbaarheid van personeel.</a:t>
            </a:r>
          </a:p>
          <a:p>
            <a:pPr marL="342900" indent="-342900">
              <a:buChar char="•"/>
            </a:pPr>
            <a:r>
              <a:rPr lang="nl-NL" b="1" dirty="0"/>
              <a:t>Digitalisering: </a:t>
            </a:r>
            <a:r>
              <a:rPr lang="nl-NL" dirty="0"/>
              <a:t>digitale innovaties zijn van cruciaal belang voor realiseren van de beweging van zorg naar gezondheid.</a:t>
            </a:r>
          </a:p>
          <a:p>
            <a:pPr marL="342900" indent="-342900">
              <a:buChar char="•"/>
            </a:pPr>
            <a:endParaRPr lang="nl-NL" dirty="0"/>
          </a:p>
        </p:txBody>
      </p:sp>
    </p:spTree>
    <p:extLst>
      <p:ext uri="{BB962C8B-B14F-4D97-AF65-F5344CB8AC3E}">
        <p14:creationId xmlns:p14="http://schemas.microsoft.com/office/powerpoint/2010/main" val="3145183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2B02D3-8638-90C4-81E0-E0838877F86E}"/>
              </a:ext>
            </a:extLst>
          </p:cNvPr>
          <p:cNvSpPr>
            <a:spLocks noGrp="1"/>
          </p:cNvSpPr>
          <p:nvPr>
            <p:ph type="ctrTitle"/>
          </p:nvPr>
        </p:nvSpPr>
        <p:spPr/>
        <p:txBody>
          <a:bodyPr/>
          <a:lstStyle/>
          <a:p>
            <a:r>
              <a:rPr lang="nl-NL"/>
              <a:t>Strategische en operationele doelen</a:t>
            </a:r>
          </a:p>
        </p:txBody>
      </p:sp>
      <p:pic>
        <p:nvPicPr>
          <p:cNvPr id="4" name="Afbeelding 3" descr="Afbeelding met tekst, elektronica, schermopname, Lettertype&#10;&#10;Automatisch gegenereerde beschrijving">
            <a:extLst>
              <a:ext uri="{FF2B5EF4-FFF2-40B4-BE49-F238E27FC236}">
                <a16:creationId xmlns:a16="http://schemas.microsoft.com/office/drawing/2014/main" id="{E516375A-A611-2877-E20C-1039C0A86786}"/>
              </a:ext>
            </a:extLst>
          </p:cNvPr>
          <p:cNvPicPr>
            <a:picLocks noChangeAspect="1"/>
          </p:cNvPicPr>
          <p:nvPr/>
        </p:nvPicPr>
        <p:blipFill>
          <a:blip r:embed="rId2"/>
          <a:stretch>
            <a:fillRect/>
          </a:stretch>
        </p:blipFill>
        <p:spPr>
          <a:xfrm>
            <a:off x="485775" y="1442592"/>
            <a:ext cx="8362950" cy="5182491"/>
          </a:xfrm>
          <a:prstGeom prst="rect">
            <a:avLst/>
          </a:prstGeom>
          <a:effectLst>
            <a:outerShdw blurRad="50800" dist="38100" dir="2700000">
              <a:srgbClr val="000000">
                <a:alpha val="40000"/>
              </a:srgbClr>
            </a:outerShdw>
          </a:effectLst>
        </p:spPr>
      </p:pic>
      <p:pic>
        <p:nvPicPr>
          <p:cNvPr id="5" name="Afbeelding 4" descr="Afbeelding met tekst, Papierprodcut, brief, papier&#10;&#10;Automatisch gegenereerde beschrijving">
            <a:extLst>
              <a:ext uri="{FF2B5EF4-FFF2-40B4-BE49-F238E27FC236}">
                <a16:creationId xmlns:a16="http://schemas.microsoft.com/office/drawing/2014/main" id="{FDB97DD8-AB79-2799-69A3-A7281983D29E}"/>
              </a:ext>
            </a:extLst>
          </p:cNvPr>
          <p:cNvPicPr>
            <a:picLocks noChangeAspect="1"/>
          </p:cNvPicPr>
          <p:nvPr/>
        </p:nvPicPr>
        <p:blipFill>
          <a:blip r:embed="rId3"/>
          <a:stretch>
            <a:fillRect/>
          </a:stretch>
        </p:blipFill>
        <p:spPr>
          <a:xfrm>
            <a:off x="9963150" y="219075"/>
            <a:ext cx="6096000" cy="3429000"/>
          </a:xfrm>
          <a:prstGeom prst="rect">
            <a:avLst/>
          </a:prstGeom>
        </p:spPr>
      </p:pic>
      <p:cxnSp>
        <p:nvCxnSpPr>
          <p:cNvPr id="7" name="Verbindingslijn: gekromd 6">
            <a:extLst>
              <a:ext uri="{FF2B5EF4-FFF2-40B4-BE49-F238E27FC236}">
                <a16:creationId xmlns:a16="http://schemas.microsoft.com/office/drawing/2014/main" id="{55AF27DC-B898-BF52-C056-A5E39C1ACD15}"/>
              </a:ext>
            </a:extLst>
          </p:cNvPr>
          <p:cNvCxnSpPr/>
          <p:nvPr/>
        </p:nvCxnSpPr>
        <p:spPr>
          <a:xfrm flipV="1">
            <a:off x="9744075" y="2743200"/>
            <a:ext cx="409575" cy="685800"/>
          </a:xfrm>
          <a:prstGeom prst="curvedConnector3">
            <a:avLst/>
          </a:prstGeom>
          <a:ln>
            <a:solidFill>
              <a:srgbClr val="33351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7349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4BE59-5341-216B-E7B6-D0D7D46CE829}"/>
              </a:ext>
            </a:extLst>
          </p:cNvPr>
          <p:cNvSpPr>
            <a:spLocks noGrp="1"/>
          </p:cNvSpPr>
          <p:nvPr>
            <p:ph type="ctrTitle"/>
          </p:nvPr>
        </p:nvSpPr>
        <p:spPr/>
        <p:txBody>
          <a:bodyPr/>
          <a:lstStyle/>
          <a:p>
            <a:r>
              <a:rPr lang="nl-NL">
                <a:solidFill>
                  <a:srgbClr val="333518"/>
                </a:solidFill>
              </a:rPr>
              <a:t>Waar staan we nu?</a:t>
            </a:r>
            <a:endParaRPr lang="nl-NL"/>
          </a:p>
        </p:txBody>
      </p:sp>
      <p:sp>
        <p:nvSpPr>
          <p:cNvPr id="3" name="Tijdelijke aanduiding voor tekst 2">
            <a:extLst>
              <a:ext uri="{FF2B5EF4-FFF2-40B4-BE49-F238E27FC236}">
                <a16:creationId xmlns:a16="http://schemas.microsoft.com/office/drawing/2014/main" id="{8A0B8912-0A89-66D8-D61D-B0C918FF727D}"/>
              </a:ext>
            </a:extLst>
          </p:cNvPr>
          <p:cNvSpPr>
            <a:spLocks noGrp="1"/>
          </p:cNvSpPr>
          <p:nvPr>
            <p:ph type="body" sz="quarter" idx="10"/>
          </p:nvPr>
        </p:nvSpPr>
        <p:spPr/>
        <p:txBody>
          <a:bodyPr vert="horz" lIns="91440" tIns="45720" rIns="91440" bIns="45720" rtlCol="0" anchor="t">
            <a:normAutofit/>
          </a:bodyPr>
          <a:lstStyle/>
          <a:p>
            <a:r>
              <a:rPr lang="nl-NL"/>
              <a:t>Focus lange termijn:</a:t>
            </a:r>
          </a:p>
        </p:txBody>
      </p:sp>
      <p:sp>
        <p:nvSpPr>
          <p:cNvPr id="5" name="Rechthoek: afgeronde hoeken 4">
            <a:extLst>
              <a:ext uri="{FF2B5EF4-FFF2-40B4-BE49-F238E27FC236}">
                <a16:creationId xmlns:a16="http://schemas.microsoft.com/office/drawing/2014/main" id="{84B5F246-F9ED-88E5-1EF5-5648A015378A}"/>
              </a:ext>
            </a:extLst>
          </p:cNvPr>
          <p:cNvSpPr/>
          <p:nvPr/>
        </p:nvSpPr>
        <p:spPr>
          <a:xfrm>
            <a:off x="1645635" y="2573881"/>
            <a:ext cx="1199370" cy="2472635"/>
          </a:xfrm>
          <a:prstGeom prst="roundRect">
            <a:avLst/>
          </a:prstGeom>
          <a:solidFill>
            <a:srgbClr val="F49C79">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latin typeface="Open Sans" panose="020B0606030504020204" pitchFamily="34" charset="0"/>
              <a:ea typeface="Open Sans" panose="020B0606030504020204" pitchFamily="34" charset="0"/>
              <a:cs typeface="Open Sans" panose="020B0606030504020204" pitchFamily="34" charset="0"/>
            </a:endParaRPr>
          </a:p>
        </p:txBody>
      </p:sp>
      <p:sp>
        <p:nvSpPr>
          <p:cNvPr id="7" name="Rechthoek 6">
            <a:extLst>
              <a:ext uri="{FF2B5EF4-FFF2-40B4-BE49-F238E27FC236}">
                <a16:creationId xmlns:a16="http://schemas.microsoft.com/office/drawing/2014/main" id="{8EE09589-5777-4A71-0ECE-80155A26DF7E}"/>
              </a:ext>
            </a:extLst>
          </p:cNvPr>
          <p:cNvSpPr/>
          <p:nvPr/>
        </p:nvSpPr>
        <p:spPr>
          <a:xfrm>
            <a:off x="791455" y="4567479"/>
            <a:ext cx="10579055" cy="105188"/>
          </a:xfrm>
          <a:prstGeom prst="rect">
            <a:avLst/>
          </a:prstGeom>
          <a:solidFill>
            <a:srgbClr val="3335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p>
        </p:txBody>
      </p:sp>
      <p:sp>
        <p:nvSpPr>
          <p:cNvPr id="9" name="Tekstvak 3">
            <a:extLst>
              <a:ext uri="{FF2B5EF4-FFF2-40B4-BE49-F238E27FC236}">
                <a16:creationId xmlns:a16="http://schemas.microsoft.com/office/drawing/2014/main" id="{C7235340-FEB8-5382-269B-D93494C58492}"/>
              </a:ext>
            </a:extLst>
          </p:cNvPr>
          <p:cNvSpPr txBox="1"/>
          <p:nvPr/>
        </p:nvSpPr>
        <p:spPr>
          <a:xfrm>
            <a:off x="4722291" y="3587528"/>
            <a:ext cx="2430379" cy="261610"/>
          </a:xfrm>
          <a:prstGeom prst="rect">
            <a:avLst/>
          </a:prstGeom>
          <a:solidFill>
            <a:schemeClr val="bg1">
              <a:alpha val="90000"/>
            </a:schemeClr>
          </a:solidFill>
        </p:spPr>
        <p:txBody>
          <a:bodyPr wrap="square" lIns="91440" tIns="45720" rIns="91440" bIns="45720" rtlCol="0" anchor="t">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100" b="1">
                <a:solidFill>
                  <a:srgbClr val="333518"/>
                </a:solidFill>
                <a:latin typeface="Open Sans"/>
                <a:ea typeface="Open Sans"/>
                <a:cs typeface="Open Sans"/>
              </a:rPr>
              <a:t>Opgaven </a:t>
            </a:r>
            <a:r>
              <a:rPr lang="nl-NL" sz="1100" b="1">
                <a:solidFill>
                  <a:srgbClr val="333518"/>
                </a:solidFill>
                <a:latin typeface="DM Sans 14pt"/>
                <a:ea typeface="Open Sans"/>
                <a:cs typeface="Open Sans"/>
              </a:rPr>
              <a:t>Integraal</a:t>
            </a:r>
            <a:r>
              <a:rPr lang="nl-NL" sz="1100" b="1">
                <a:solidFill>
                  <a:srgbClr val="333518"/>
                </a:solidFill>
                <a:latin typeface="Open Sans"/>
                <a:ea typeface="Open Sans"/>
                <a:cs typeface="Open Sans"/>
              </a:rPr>
              <a:t> Zorgakkoord</a:t>
            </a:r>
          </a:p>
        </p:txBody>
      </p:sp>
      <p:sp>
        <p:nvSpPr>
          <p:cNvPr id="11" name="Tekstvak 10">
            <a:extLst>
              <a:ext uri="{FF2B5EF4-FFF2-40B4-BE49-F238E27FC236}">
                <a16:creationId xmlns:a16="http://schemas.microsoft.com/office/drawing/2014/main" id="{10D739F1-940C-CDF5-F623-05D8F3D0090D}"/>
              </a:ext>
            </a:extLst>
          </p:cNvPr>
          <p:cNvSpPr txBox="1"/>
          <p:nvPr/>
        </p:nvSpPr>
        <p:spPr>
          <a:xfrm>
            <a:off x="682272" y="4819059"/>
            <a:ext cx="3152633" cy="369332"/>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b="1">
                <a:latin typeface="Open Sans" panose="020B0606030504020204" pitchFamily="34" charset="0"/>
                <a:ea typeface="Open Sans" panose="020B0606030504020204" pitchFamily="34" charset="0"/>
                <a:cs typeface="Open Sans" panose="020B0606030504020204" pitchFamily="34" charset="0"/>
              </a:rPr>
              <a:t>2023</a:t>
            </a:r>
          </a:p>
        </p:txBody>
      </p:sp>
      <p:sp>
        <p:nvSpPr>
          <p:cNvPr id="13" name="Ovaal 12">
            <a:extLst>
              <a:ext uri="{FF2B5EF4-FFF2-40B4-BE49-F238E27FC236}">
                <a16:creationId xmlns:a16="http://schemas.microsoft.com/office/drawing/2014/main" id="{3CC489DA-3413-D76C-560B-5DD3BBAC6EE9}"/>
              </a:ext>
            </a:extLst>
          </p:cNvPr>
          <p:cNvSpPr/>
          <p:nvPr/>
        </p:nvSpPr>
        <p:spPr>
          <a:xfrm>
            <a:off x="769368" y="4505773"/>
            <a:ext cx="256320" cy="221456"/>
          </a:xfrm>
          <a:prstGeom prst="ellipse">
            <a:avLst/>
          </a:prstGeom>
          <a:solidFill>
            <a:srgbClr val="3335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latin typeface="Open Sans" panose="020B0606030504020204" pitchFamily="34" charset="0"/>
              <a:ea typeface="Open Sans" panose="020B0606030504020204" pitchFamily="34" charset="0"/>
              <a:cs typeface="Open Sans" panose="020B0606030504020204" pitchFamily="34" charset="0"/>
            </a:endParaRPr>
          </a:p>
        </p:txBody>
      </p:sp>
      <p:sp>
        <p:nvSpPr>
          <p:cNvPr id="15" name="Tekstvak 14">
            <a:extLst>
              <a:ext uri="{FF2B5EF4-FFF2-40B4-BE49-F238E27FC236}">
                <a16:creationId xmlns:a16="http://schemas.microsoft.com/office/drawing/2014/main" id="{8CF77DAC-22A9-5067-2A43-FEAD15BACE55}"/>
              </a:ext>
            </a:extLst>
          </p:cNvPr>
          <p:cNvSpPr txBox="1"/>
          <p:nvPr/>
        </p:nvSpPr>
        <p:spPr>
          <a:xfrm>
            <a:off x="5083855" y="4840054"/>
            <a:ext cx="3152633" cy="369332"/>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b="1">
                <a:latin typeface="Open Sans" panose="020B0606030504020204" pitchFamily="34" charset="0"/>
                <a:ea typeface="Open Sans" panose="020B0606030504020204" pitchFamily="34" charset="0"/>
                <a:cs typeface="Open Sans" panose="020B0606030504020204" pitchFamily="34" charset="0"/>
              </a:rPr>
              <a:t>2030</a:t>
            </a:r>
          </a:p>
        </p:txBody>
      </p:sp>
      <p:cxnSp>
        <p:nvCxnSpPr>
          <p:cNvPr id="17" name="Rechte verbindingslijn met pijl 16">
            <a:extLst>
              <a:ext uri="{FF2B5EF4-FFF2-40B4-BE49-F238E27FC236}">
                <a16:creationId xmlns:a16="http://schemas.microsoft.com/office/drawing/2014/main" id="{5325C7F0-F213-79BC-C2FE-D94CBE779056}"/>
              </a:ext>
            </a:extLst>
          </p:cNvPr>
          <p:cNvCxnSpPr>
            <a:cxnSpLocks/>
          </p:cNvCxnSpPr>
          <p:nvPr/>
        </p:nvCxnSpPr>
        <p:spPr>
          <a:xfrm>
            <a:off x="2165420" y="3429000"/>
            <a:ext cx="9188380" cy="0"/>
          </a:xfrm>
          <a:prstGeom prst="straightConnector1">
            <a:avLst/>
          </a:prstGeom>
          <a:ln w="31750">
            <a:solidFill>
              <a:srgbClr val="F49C79"/>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E612808E-1D19-A4D4-EE59-BEA0147897B7}"/>
              </a:ext>
            </a:extLst>
          </p:cNvPr>
          <p:cNvSpPr txBox="1"/>
          <p:nvPr/>
        </p:nvSpPr>
        <p:spPr>
          <a:xfrm>
            <a:off x="1043398" y="2764570"/>
            <a:ext cx="2430379" cy="461665"/>
          </a:xfrm>
          <a:prstGeom prst="rect">
            <a:avLst/>
          </a:prstGeom>
          <a:noFill/>
        </p:spPr>
        <p:txBody>
          <a:bodyPr wrap="square" lIns="91440" tIns="45720" rIns="91440" bIns="45720" rtlCol="0" anchor="t">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200" b="1">
                <a:solidFill>
                  <a:srgbClr val="333518"/>
                </a:solidFill>
                <a:latin typeface="DM Sans 14pt"/>
                <a:ea typeface="Open Sans"/>
                <a:cs typeface="Open Sans"/>
              </a:rPr>
              <a:t>Werkagenda</a:t>
            </a:r>
            <a:br>
              <a:rPr lang="nl-NL" sz="1200" b="1">
                <a:latin typeface="Open Sans" panose="020B0606030504020204" pitchFamily="34" charset="0"/>
                <a:ea typeface="Open Sans" panose="020B0606030504020204" pitchFamily="34" charset="0"/>
                <a:cs typeface="Open Sans" panose="020B0606030504020204" pitchFamily="34" charset="0"/>
              </a:rPr>
            </a:br>
            <a:r>
              <a:rPr lang="nl-NL" sz="1200" b="1">
                <a:solidFill>
                  <a:srgbClr val="333518"/>
                </a:solidFill>
                <a:latin typeface="Open Sans"/>
                <a:ea typeface="Open Sans"/>
                <a:cs typeface="Open Sans"/>
              </a:rPr>
              <a:t>agenda</a:t>
            </a:r>
            <a:endParaRPr lang="nl-NL"/>
          </a:p>
        </p:txBody>
      </p:sp>
      <p:cxnSp>
        <p:nvCxnSpPr>
          <p:cNvPr id="21" name="Rechte verbindingslijn met pijl 20">
            <a:extLst>
              <a:ext uri="{FF2B5EF4-FFF2-40B4-BE49-F238E27FC236}">
                <a16:creationId xmlns:a16="http://schemas.microsoft.com/office/drawing/2014/main" id="{7CEA2BAE-EDD9-5C21-B1DE-C386404FE6A1}"/>
              </a:ext>
            </a:extLst>
          </p:cNvPr>
          <p:cNvCxnSpPr>
            <a:cxnSpLocks/>
          </p:cNvCxnSpPr>
          <p:nvPr/>
        </p:nvCxnSpPr>
        <p:spPr>
          <a:xfrm flipV="1">
            <a:off x="1028407" y="3944264"/>
            <a:ext cx="10342103" cy="12315"/>
          </a:xfrm>
          <a:prstGeom prst="straightConnector1">
            <a:avLst/>
          </a:prstGeom>
          <a:ln w="31750">
            <a:solidFill>
              <a:srgbClr val="33351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a:extLst>
              <a:ext uri="{FF2B5EF4-FFF2-40B4-BE49-F238E27FC236}">
                <a16:creationId xmlns:a16="http://schemas.microsoft.com/office/drawing/2014/main" id="{5F899281-FC3E-9B05-21CF-9F9E3DB78153}"/>
              </a:ext>
            </a:extLst>
          </p:cNvPr>
          <p:cNvCxnSpPr>
            <a:cxnSpLocks/>
          </p:cNvCxnSpPr>
          <p:nvPr/>
        </p:nvCxnSpPr>
        <p:spPr>
          <a:xfrm>
            <a:off x="1026367" y="4270653"/>
            <a:ext cx="1781007" cy="3846"/>
          </a:xfrm>
          <a:prstGeom prst="straightConnector1">
            <a:avLst/>
          </a:prstGeom>
          <a:ln w="3175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kstvak 24">
            <a:extLst>
              <a:ext uri="{FF2B5EF4-FFF2-40B4-BE49-F238E27FC236}">
                <a16:creationId xmlns:a16="http://schemas.microsoft.com/office/drawing/2014/main" id="{F1486E57-28A2-E9E1-7FF0-B94C147CEBA1}"/>
              </a:ext>
            </a:extLst>
          </p:cNvPr>
          <p:cNvSpPr txBox="1"/>
          <p:nvPr/>
        </p:nvSpPr>
        <p:spPr>
          <a:xfrm>
            <a:off x="4788471" y="3142787"/>
            <a:ext cx="2298020" cy="261610"/>
          </a:xfrm>
          <a:prstGeom prst="rect">
            <a:avLst/>
          </a:prstGeom>
          <a:solidFill>
            <a:schemeClr val="bg1">
              <a:alpha val="86000"/>
            </a:schemeClr>
          </a:solidFill>
        </p:spPr>
        <p:txBody>
          <a:bodyPr wrap="square" lIns="91440" tIns="45720" rIns="91440" bIns="45720" rtlCol="0" anchor="t">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1100" b="1">
                <a:solidFill>
                  <a:srgbClr val="F49C79"/>
                </a:solidFill>
                <a:latin typeface="Open Sans"/>
                <a:ea typeface="Open Sans"/>
                <a:cs typeface="Open Sans"/>
              </a:rPr>
              <a:t>Nieuwe </a:t>
            </a:r>
            <a:r>
              <a:rPr lang="nl-NL" sz="1100" b="1">
                <a:solidFill>
                  <a:srgbClr val="F49C79"/>
                </a:solidFill>
                <a:latin typeface="DM Sans 14pt"/>
                <a:ea typeface="Open Sans"/>
                <a:cs typeface="Open Sans"/>
              </a:rPr>
              <a:t>regionale</a:t>
            </a:r>
            <a:r>
              <a:rPr lang="nl-NL" sz="1100" b="1">
                <a:solidFill>
                  <a:srgbClr val="F49C79"/>
                </a:solidFill>
                <a:latin typeface="Open Sans"/>
                <a:ea typeface="Open Sans"/>
                <a:cs typeface="Open Sans"/>
              </a:rPr>
              <a:t> oplossingen</a:t>
            </a:r>
          </a:p>
        </p:txBody>
      </p:sp>
      <p:cxnSp>
        <p:nvCxnSpPr>
          <p:cNvPr id="27" name="Rechte verbindingslijn 26">
            <a:extLst>
              <a:ext uri="{FF2B5EF4-FFF2-40B4-BE49-F238E27FC236}">
                <a16:creationId xmlns:a16="http://schemas.microsoft.com/office/drawing/2014/main" id="{1EB58210-A675-5CD4-1CA2-A20C0755E978}"/>
              </a:ext>
            </a:extLst>
          </p:cNvPr>
          <p:cNvCxnSpPr/>
          <p:nvPr/>
        </p:nvCxnSpPr>
        <p:spPr>
          <a:xfrm>
            <a:off x="2165420" y="3548589"/>
            <a:ext cx="0" cy="296284"/>
          </a:xfrm>
          <a:prstGeom prst="line">
            <a:avLst/>
          </a:prstGeom>
          <a:ln w="28575">
            <a:solidFill>
              <a:srgbClr val="F49C79"/>
            </a:solidFill>
            <a:prstDash val="dash"/>
          </a:ln>
        </p:spPr>
        <p:style>
          <a:lnRef idx="1">
            <a:schemeClr val="accent1"/>
          </a:lnRef>
          <a:fillRef idx="0">
            <a:schemeClr val="accent1"/>
          </a:fillRef>
          <a:effectRef idx="0">
            <a:schemeClr val="accent1"/>
          </a:effectRef>
          <a:fontRef idx="minor">
            <a:schemeClr val="tx1"/>
          </a:fontRef>
        </p:style>
      </p:cxnSp>
      <p:sp>
        <p:nvSpPr>
          <p:cNvPr id="29" name="Tekstvak 28">
            <a:extLst>
              <a:ext uri="{FF2B5EF4-FFF2-40B4-BE49-F238E27FC236}">
                <a16:creationId xmlns:a16="http://schemas.microsoft.com/office/drawing/2014/main" id="{766BCDDD-ACF0-71CC-CDB0-49D6B6883CBF}"/>
              </a:ext>
            </a:extLst>
          </p:cNvPr>
          <p:cNvSpPr txBox="1"/>
          <p:nvPr/>
        </p:nvSpPr>
        <p:spPr>
          <a:xfrm>
            <a:off x="1180296" y="4009043"/>
            <a:ext cx="1664709" cy="276999"/>
          </a:xfrm>
          <a:prstGeom prst="rect">
            <a:avLst/>
          </a:prstGeom>
          <a:noFill/>
        </p:spPr>
        <p:txBody>
          <a:bodyPr wrap="square" lIns="91440" tIns="45720" rIns="91440" bIns="45720" rtlCol="0" anchor="t">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200" b="1">
                <a:solidFill>
                  <a:schemeClr val="bg2">
                    <a:lumMod val="50000"/>
                  </a:schemeClr>
                </a:solidFill>
                <a:latin typeface="DM Sans 14pt"/>
                <a:ea typeface="Open Sans"/>
                <a:cs typeface="Open Sans"/>
              </a:rPr>
              <a:t>Bestaande</a:t>
            </a:r>
            <a:r>
              <a:rPr lang="nl-NL" sz="1200" b="1">
                <a:solidFill>
                  <a:schemeClr val="bg2">
                    <a:lumMod val="50000"/>
                  </a:schemeClr>
                </a:solidFill>
                <a:latin typeface="Open Sans"/>
                <a:ea typeface="Open Sans"/>
                <a:cs typeface="Open Sans"/>
              </a:rPr>
              <a:t> plannen</a:t>
            </a:r>
          </a:p>
        </p:txBody>
      </p:sp>
      <p:sp>
        <p:nvSpPr>
          <p:cNvPr id="31" name="Ovaal 30">
            <a:extLst>
              <a:ext uri="{FF2B5EF4-FFF2-40B4-BE49-F238E27FC236}">
                <a16:creationId xmlns:a16="http://schemas.microsoft.com/office/drawing/2014/main" id="{BB24EE9A-F2DA-13FE-1317-2E34AAF73C34}"/>
              </a:ext>
            </a:extLst>
          </p:cNvPr>
          <p:cNvSpPr/>
          <p:nvPr/>
        </p:nvSpPr>
        <p:spPr>
          <a:xfrm>
            <a:off x="5308238" y="4505773"/>
            <a:ext cx="256320" cy="221456"/>
          </a:xfrm>
          <a:prstGeom prst="ellipse">
            <a:avLst/>
          </a:prstGeom>
          <a:solidFill>
            <a:srgbClr val="3335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latin typeface="Open Sans" panose="020B0606030504020204" pitchFamily="34" charset="0"/>
              <a:ea typeface="Open Sans" panose="020B0606030504020204" pitchFamily="34" charset="0"/>
              <a:cs typeface="Open Sans" panose="020B0606030504020204" pitchFamily="34" charset="0"/>
            </a:endParaRPr>
          </a:p>
        </p:txBody>
      </p:sp>
      <p:sp>
        <p:nvSpPr>
          <p:cNvPr id="33" name="Ovaal 32">
            <a:extLst>
              <a:ext uri="{FF2B5EF4-FFF2-40B4-BE49-F238E27FC236}">
                <a16:creationId xmlns:a16="http://schemas.microsoft.com/office/drawing/2014/main" id="{58595E4C-B480-FC3D-CB47-9C88371F76BB}"/>
              </a:ext>
            </a:extLst>
          </p:cNvPr>
          <p:cNvSpPr/>
          <p:nvPr/>
        </p:nvSpPr>
        <p:spPr>
          <a:xfrm>
            <a:off x="11172324" y="4505773"/>
            <a:ext cx="256320" cy="221456"/>
          </a:xfrm>
          <a:prstGeom prst="ellipse">
            <a:avLst/>
          </a:prstGeom>
          <a:solidFill>
            <a:srgbClr val="3335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82247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C957E8-EAF3-1C19-319E-6A4663FF9149}"/>
              </a:ext>
            </a:extLst>
          </p:cNvPr>
          <p:cNvSpPr>
            <a:spLocks noGrp="1"/>
          </p:cNvSpPr>
          <p:nvPr>
            <p:ph type="ctrTitle"/>
          </p:nvPr>
        </p:nvSpPr>
        <p:spPr/>
        <p:txBody>
          <a:bodyPr/>
          <a:lstStyle/>
          <a:p>
            <a:r>
              <a:rPr lang="nl-NL">
                <a:solidFill>
                  <a:srgbClr val="333518"/>
                </a:solidFill>
              </a:rPr>
              <a:t>Waar staan we nu?</a:t>
            </a:r>
          </a:p>
        </p:txBody>
      </p:sp>
      <p:sp>
        <p:nvSpPr>
          <p:cNvPr id="3" name="Tijdelijke aanduiding voor tekst 2">
            <a:extLst>
              <a:ext uri="{FF2B5EF4-FFF2-40B4-BE49-F238E27FC236}">
                <a16:creationId xmlns:a16="http://schemas.microsoft.com/office/drawing/2014/main" id="{6F5F7EC6-650C-F5CA-3520-9F27B1D01098}"/>
              </a:ext>
            </a:extLst>
          </p:cNvPr>
          <p:cNvSpPr>
            <a:spLocks noGrp="1"/>
          </p:cNvSpPr>
          <p:nvPr>
            <p:ph type="body" sz="quarter" idx="10"/>
          </p:nvPr>
        </p:nvSpPr>
        <p:spPr/>
        <p:txBody>
          <a:bodyPr vert="horz" lIns="91440" tIns="45720" rIns="91440" bIns="45720" rtlCol="0" anchor="t">
            <a:normAutofit/>
          </a:bodyPr>
          <a:lstStyle/>
          <a:p>
            <a:r>
              <a:rPr lang="nl-NL" sz="1600">
                <a:cs typeface="Arial"/>
              </a:rPr>
              <a:t>Vierde kwartaal 2023: zes schrijfteams (gekoppeld aan de zes thema's) hebben in drie schrijfsessies gewerkt aan:</a:t>
            </a:r>
            <a:endParaRPr lang="en-US" sz="1600">
              <a:cs typeface="Arial"/>
            </a:endParaRPr>
          </a:p>
          <a:p>
            <a:pPr marL="742950" lvl="1" indent="-285750">
              <a:buFont typeface="Arial"/>
              <a:buChar char="•"/>
            </a:pPr>
            <a:r>
              <a:rPr lang="nl-NL" sz="1600">
                <a:cs typeface="Arial"/>
              </a:rPr>
              <a:t>Strategische doelen;</a:t>
            </a:r>
            <a:endParaRPr lang="en-US" sz="1600">
              <a:cs typeface="Arial"/>
            </a:endParaRPr>
          </a:p>
          <a:p>
            <a:pPr marL="742950" lvl="1" indent="-285750">
              <a:buFont typeface="Arial"/>
              <a:buChar char="•"/>
            </a:pPr>
            <a:r>
              <a:rPr lang="nl-NL" sz="1600">
                <a:cs typeface="Arial"/>
              </a:rPr>
              <a:t>Oplossingsrichtingen;</a:t>
            </a:r>
            <a:endParaRPr lang="en-US" sz="1600">
              <a:cs typeface="Arial"/>
            </a:endParaRPr>
          </a:p>
          <a:p>
            <a:pPr marL="742950" lvl="1" indent="-285750">
              <a:buFont typeface="Arial"/>
              <a:buChar char="•"/>
            </a:pPr>
            <a:r>
              <a:rPr lang="nl-NL" sz="1600">
                <a:cs typeface="Arial"/>
              </a:rPr>
              <a:t>Operationele doelstellingen.</a:t>
            </a:r>
          </a:p>
          <a:p>
            <a:pPr marL="742950" lvl="1" indent="-285750">
              <a:buFont typeface="Arial"/>
              <a:buChar char="•"/>
            </a:pPr>
            <a:endParaRPr lang="nl-NL" sz="1600">
              <a:cs typeface="Arial"/>
            </a:endParaRPr>
          </a:p>
          <a:p>
            <a:r>
              <a:rPr lang="nl-NL" sz="1600">
                <a:cs typeface="Arial"/>
              </a:rPr>
              <a:t> December 2023: Regioplan Gezonde Marke opgeleverd. Focus op “</a:t>
            </a:r>
            <a:r>
              <a:rPr lang="nl-NL" sz="1600" b="1" i="1">
                <a:solidFill>
                  <a:srgbClr val="333518"/>
                </a:solidFill>
                <a:cs typeface="Arial"/>
              </a:rPr>
              <a:t>Waarom </a:t>
            </a:r>
            <a:r>
              <a:rPr lang="nl-NL" sz="1600" i="1">
                <a:cs typeface="Arial"/>
              </a:rPr>
              <a:t>doen we dit?</a:t>
            </a:r>
            <a:r>
              <a:rPr lang="nl-NL" sz="1600">
                <a:cs typeface="Arial"/>
              </a:rPr>
              <a:t>” en “</a:t>
            </a:r>
            <a:r>
              <a:rPr lang="nl-NL" sz="1600" b="1" i="1">
                <a:solidFill>
                  <a:srgbClr val="333518"/>
                </a:solidFill>
                <a:cs typeface="Arial"/>
              </a:rPr>
              <a:t>Hoe</a:t>
            </a:r>
            <a:r>
              <a:rPr lang="nl-NL" sz="1600" i="1">
                <a:solidFill>
                  <a:srgbClr val="FF9671"/>
                </a:solidFill>
                <a:cs typeface="Arial"/>
              </a:rPr>
              <a:t> </a:t>
            </a:r>
            <a:r>
              <a:rPr lang="nl-NL" sz="1600" i="1">
                <a:cs typeface="Arial"/>
              </a:rPr>
              <a:t>gaan we hier invulling aan geven?</a:t>
            </a:r>
            <a:r>
              <a:rPr lang="nl-NL" sz="1600">
                <a:cs typeface="Arial"/>
              </a:rPr>
              <a:t>”.</a:t>
            </a:r>
            <a:endParaRPr lang="en-US" sz="1600">
              <a:cs typeface="Arial"/>
            </a:endParaRPr>
          </a:p>
        </p:txBody>
      </p:sp>
    </p:spTree>
    <p:extLst>
      <p:ext uri="{BB962C8B-B14F-4D97-AF65-F5344CB8AC3E}">
        <p14:creationId xmlns:p14="http://schemas.microsoft.com/office/powerpoint/2010/main" val="3684868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Menselijk gezicht, persoon, kleding, portret&#10;&#10;Automatisch gegenereerde beschrijving">
            <a:extLst>
              <a:ext uri="{FF2B5EF4-FFF2-40B4-BE49-F238E27FC236}">
                <a16:creationId xmlns:a16="http://schemas.microsoft.com/office/drawing/2014/main" id="{F36249CE-3072-4054-1238-233A2B92DDF0}"/>
              </a:ext>
            </a:extLst>
          </p:cNvPr>
          <p:cNvPicPr>
            <a:picLocks noGrp="1" noChangeAspect="1"/>
          </p:cNvPicPr>
          <p:nvPr>
            <p:ph type="pic" sz="quarter" idx="11"/>
          </p:nvPr>
        </p:nvPicPr>
        <p:blipFill>
          <a:blip r:embed="rId2"/>
          <a:srcRect l="19078" r="19078"/>
          <a:stretch/>
        </p:blipFill>
        <p:spPr/>
      </p:pic>
      <p:sp>
        <p:nvSpPr>
          <p:cNvPr id="3" name="Titel 2">
            <a:extLst>
              <a:ext uri="{FF2B5EF4-FFF2-40B4-BE49-F238E27FC236}">
                <a16:creationId xmlns:a16="http://schemas.microsoft.com/office/drawing/2014/main" id="{FF12E80C-9F2C-D8FD-1033-777C32F75B90}"/>
              </a:ext>
            </a:extLst>
          </p:cNvPr>
          <p:cNvSpPr>
            <a:spLocks noGrp="1"/>
          </p:cNvSpPr>
          <p:nvPr>
            <p:ph type="ctrTitle"/>
          </p:nvPr>
        </p:nvSpPr>
        <p:spPr/>
        <p:txBody>
          <a:bodyPr/>
          <a:lstStyle/>
          <a:p>
            <a:r>
              <a:rPr lang="nl-NL">
                <a:solidFill>
                  <a:srgbClr val="333518"/>
                </a:solidFill>
              </a:rPr>
              <a:t>Waar staan we nu?</a:t>
            </a:r>
          </a:p>
        </p:txBody>
      </p:sp>
      <p:sp>
        <p:nvSpPr>
          <p:cNvPr id="4" name="Tijdelijke aanduiding voor tekst 3">
            <a:extLst>
              <a:ext uri="{FF2B5EF4-FFF2-40B4-BE49-F238E27FC236}">
                <a16:creationId xmlns:a16="http://schemas.microsoft.com/office/drawing/2014/main" id="{E00FA003-AC28-9318-9DC4-518AAD5229DE}"/>
              </a:ext>
            </a:extLst>
          </p:cNvPr>
          <p:cNvSpPr>
            <a:spLocks noGrp="1"/>
          </p:cNvSpPr>
          <p:nvPr>
            <p:ph type="body" sz="quarter" idx="10"/>
          </p:nvPr>
        </p:nvSpPr>
        <p:spPr>
          <a:xfrm>
            <a:off x="488732" y="1938337"/>
            <a:ext cx="7448963" cy="3864151"/>
          </a:xfrm>
        </p:spPr>
        <p:txBody>
          <a:bodyPr vert="horz" lIns="91440" tIns="45720" rIns="91440" bIns="45720" rtlCol="0" anchor="t">
            <a:noAutofit/>
          </a:bodyPr>
          <a:lstStyle/>
          <a:p>
            <a:r>
              <a:rPr lang="nl-NL" sz="1600" dirty="0">
                <a:cs typeface="Arial"/>
              </a:rPr>
              <a:t>Op dit moment werken we aan de werkagenda van het Regioplan: </a:t>
            </a:r>
            <a:endParaRPr lang="en-US" sz="1600">
              <a:cs typeface="Arial"/>
            </a:endParaRPr>
          </a:p>
          <a:p>
            <a:pPr marL="285750" indent="-285750">
              <a:buFont typeface="Arial"/>
              <a:buChar char="•"/>
            </a:pPr>
            <a:r>
              <a:rPr lang="nl-NL" sz="1600" dirty="0">
                <a:cs typeface="Arial"/>
              </a:rPr>
              <a:t>Gericht op het: "</a:t>
            </a:r>
            <a:r>
              <a:rPr lang="nl-NL" sz="1600" b="1" dirty="0">
                <a:cs typeface="Arial"/>
              </a:rPr>
              <a:t>Wat </a:t>
            </a:r>
            <a:r>
              <a:rPr lang="nl-NL" sz="1600" dirty="0">
                <a:cs typeface="Arial"/>
              </a:rPr>
              <a:t>gaan we in grote lijnen doen?"</a:t>
            </a:r>
            <a:endParaRPr lang="en-US" sz="1600">
              <a:cs typeface="Arial"/>
            </a:endParaRPr>
          </a:p>
          <a:p>
            <a:pPr marL="285750" indent="-285750">
              <a:buFont typeface="Arial"/>
              <a:buChar char="•"/>
            </a:pPr>
            <a:r>
              <a:rPr lang="nl-NL" sz="1600" dirty="0">
                <a:cs typeface="Arial"/>
              </a:rPr>
              <a:t>Starten met diverse inspanningen (volgende slide)</a:t>
            </a:r>
            <a:endParaRPr lang="en-US" sz="1600">
              <a:cs typeface="Arial"/>
            </a:endParaRPr>
          </a:p>
          <a:p>
            <a:pPr marL="285750" indent="-285750">
              <a:buFont typeface="Arial"/>
              <a:buChar char="•"/>
            </a:pPr>
            <a:r>
              <a:rPr lang="nl-NL" sz="1600" err="1">
                <a:cs typeface="Arial"/>
              </a:rPr>
              <a:t>Governance</a:t>
            </a:r>
            <a:r>
              <a:rPr lang="nl-NL" sz="1600" dirty="0">
                <a:cs typeface="Arial"/>
              </a:rPr>
              <a:t> en financiële afspraken</a:t>
            </a:r>
            <a:endParaRPr lang="en-US" sz="1600">
              <a:cs typeface="Arial"/>
            </a:endParaRPr>
          </a:p>
          <a:p>
            <a:pPr marL="285750" indent="-285750">
              <a:buFont typeface="Arial"/>
              <a:buChar char="•"/>
            </a:pPr>
            <a:r>
              <a:rPr lang="nl-NL" sz="1600" dirty="0">
                <a:cs typeface="Arial"/>
              </a:rPr>
              <a:t>Met ruimte voor lokale inkleuring en aansluiting</a:t>
            </a:r>
          </a:p>
          <a:p>
            <a:pPr marL="285750" indent="-285750">
              <a:buFont typeface="Arial"/>
              <a:buChar char="•"/>
            </a:pPr>
            <a:r>
              <a:rPr lang="nl-NL" sz="1600" dirty="0">
                <a:cs typeface="Arial"/>
              </a:rPr>
              <a:t>Schrijfsessies hebben geleid tot een concept werkagenda. Definitieve versie volgt in afstemming met bestuurlijk trekkers, facilitators en kwartiermaker </a:t>
            </a:r>
            <a:r>
              <a:rPr lang="nl-NL" sz="1600">
                <a:cs typeface="Arial"/>
              </a:rPr>
              <a:t>inwonersparticipatie. Wordt getoetst in programmaraad op 24 april. </a:t>
            </a:r>
          </a:p>
          <a:p>
            <a:pPr marL="285750" indent="-285750">
              <a:buFont typeface="Arial"/>
              <a:buChar char="•"/>
            </a:pPr>
            <a:r>
              <a:rPr lang="nl-NL" sz="1600" dirty="0">
                <a:cs typeface="Arial"/>
              </a:rPr>
              <a:t>1 juli 2024: afronding planvorming, overgang naar uitvoering.</a:t>
            </a:r>
            <a:endParaRPr lang="nl-NL" dirty="0"/>
          </a:p>
        </p:txBody>
      </p:sp>
    </p:spTree>
    <p:extLst>
      <p:ext uri="{BB962C8B-B14F-4D97-AF65-F5344CB8AC3E}">
        <p14:creationId xmlns:p14="http://schemas.microsoft.com/office/powerpoint/2010/main" val="1334028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17A24348-C02E-46F6-5FF0-B91ECB2AB8BE}"/>
              </a:ext>
            </a:extLst>
          </p:cNvPr>
          <p:cNvSpPr txBox="1"/>
          <p:nvPr/>
        </p:nvSpPr>
        <p:spPr>
          <a:xfrm>
            <a:off x="485911" y="3975650"/>
            <a:ext cx="1722780"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9600" b="1">
                <a:solidFill>
                  <a:srgbClr val="FFE1D6"/>
                </a:solidFill>
                <a:cs typeface="Calibri"/>
              </a:rPr>
              <a:t>3</a:t>
            </a:r>
          </a:p>
          <a:p>
            <a:endParaRPr lang="nl-NL" sz="2100">
              <a:ea typeface="+mn-lt"/>
              <a:cs typeface="+mn-lt"/>
            </a:endParaRPr>
          </a:p>
          <a:p>
            <a:endParaRPr lang="nl-NL" sz="2100">
              <a:ea typeface="+mn-lt"/>
              <a:cs typeface="+mn-lt"/>
            </a:endParaRPr>
          </a:p>
        </p:txBody>
      </p:sp>
      <p:sp>
        <p:nvSpPr>
          <p:cNvPr id="8" name="Tekstvak 7">
            <a:extLst>
              <a:ext uri="{FF2B5EF4-FFF2-40B4-BE49-F238E27FC236}">
                <a16:creationId xmlns:a16="http://schemas.microsoft.com/office/drawing/2014/main" id="{577D6718-B55A-76A2-A4CB-665B57A508BB}"/>
              </a:ext>
            </a:extLst>
          </p:cNvPr>
          <p:cNvSpPr txBox="1"/>
          <p:nvPr/>
        </p:nvSpPr>
        <p:spPr>
          <a:xfrm>
            <a:off x="4748694" y="1435651"/>
            <a:ext cx="1722780"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9600" b="1">
                <a:solidFill>
                  <a:srgbClr val="FFE1D6"/>
                </a:solidFill>
                <a:cs typeface="Calibri"/>
              </a:rPr>
              <a:t>2</a:t>
            </a:r>
          </a:p>
          <a:p>
            <a:endParaRPr lang="nl-NL" sz="2100">
              <a:ea typeface="+mn-lt"/>
              <a:cs typeface="+mn-lt"/>
            </a:endParaRPr>
          </a:p>
          <a:p>
            <a:endParaRPr lang="nl-NL" sz="2100">
              <a:ea typeface="+mn-lt"/>
              <a:cs typeface="+mn-lt"/>
            </a:endParaRPr>
          </a:p>
        </p:txBody>
      </p:sp>
      <p:sp>
        <p:nvSpPr>
          <p:cNvPr id="7" name="Tekstvak 6">
            <a:extLst>
              <a:ext uri="{FF2B5EF4-FFF2-40B4-BE49-F238E27FC236}">
                <a16:creationId xmlns:a16="http://schemas.microsoft.com/office/drawing/2014/main" id="{814E7D0D-31A7-35F4-E5C1-12F6A9F9D18E}"/>
              </a:ext>
            </a:extLst>
          </p:cNvPr>
          <p:cNvSpPr txBox="1"/>
          <p:nvPr/>
        </p:nvSpPr>
        <p:spPr>
          <a:xfrm>
            <a:off x="397565" y="1435652"/>
            <a:ext cx="1722780"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9600" b="1">
                <a:solidFill>
                  <a:srgbClr val="FFE1D6"/>
                </a:solidFill>
                <a:cs typeface="Calibri"/>
              </a:rPr>
              <a:t>1</a:t>
            </a:r>
          </a:p>
          <a:p>
            <a:endParaRPr lang="nl-NL" sz="2100">
              <a:ea typeface="+mn-lt"/>
              <a:cs typeface="+mn-lt"/>
            </a:endParaRPr>
          </a:p>
          <a:p>
            <a:endParaRPr lang="nl-NL" sz="2100">
              <a:ea typeface="+mn-lt"/>
              <a:cs typeface="+mn-lt"/>
            </a:endParaRPr>
          </a:p>
        </p:txBody>
      </p:sp>
      <p:sp>
        <p:nvSpPr>
          <p:cNvPr id="2" name="Titel 1">
            <a:extLst>
              <a:ext uri="{FF2B5EF4-FFF2-40B4-BE49-F238E27FC236}">
                <a16:creationId xmlns:a16="http://schemas.microsoft.com/office/drawing/2014/main" id="{F2B46243-65A1-8A9C-D8E0-EAA97707BD6E}"/>
              </a:ext>
            </a:extLst>
          </p:cNvPr>
          <p:cNvSpPr>
            <a:spLocks noGrp="1"/>
          </p:cNvSpPr>
          <p:nvPr>
            <p:ph type="ctrTitle"/>
          </p:nvPr>
        </p:nvSpPr>
        <p:spPr/>
        <p:txBody>
          <a:bodyPr/>
          <a:lstStyle/>
          <a:p>
            <a:r>
              <a:rPr lang="nl-NL">
                <a:solidFill>
                  <a:srgbClr val="333518"/>
                </a:solidFill>
              </a:rPr>
              <a:t>Onderscheid in inspanningen</a:t>
            </a:r>
          </a:p>
        </p:txBody>
      </p:sp>
      <p:sp>
        <p:nvSpPr>
          <p:cNvPr id="4" name="Tekstvak 3">
            <a:extLst>
              <a:ext uri="{FF2B5EF4-FFF2-40B4-BE49-F238E27FC236}">
                <a16:creationId xmlns:a16="http://schemas.microsoft.com/office/drawing/2014/main" id="{27C0424E-FB5A-A7BE-E8BF-1D905085C24D}"/>
              </a:ext>
            </a:extLst>
          </p:cNvPr>
          <p:cNvSpPr txBox="1"/>
          <p:nvPr/>
        </p:nvSpPr>
        <p:spPr>
          <a:xfrm>
            <a:off x="728869" y="1943651"/>
            <a:ext cx="4218608" cy="16773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100" b="1">
                <a:solidFill>
                  <a:srgbClr val="FF9671"/>
                </a:solidFill>
                <a:latin typeface="DM Sans 14pt"/>
              </a:rPr>
              <a:t>Transformatieprogramma's</a:t>
            </a:r>
            <a:endParaRPr lang="nl-NL"/>
          </a:p>
          <a:p>
            <a:endParaRPr lang="nl-NL">
              <a:solidFill>
                <a:srgbClr val="3C3C3B"/>
              </a:solidFill>
              <a:latin typeface="DM Sans 14pt"/>
              <a:cs typeface="Arial"/>
            </a:endParaRPr>
          </a:p>
          <a:p>
            <a:r>
              <a:rPr lang="nl-NL" sz="1600">
                <a:solidFill>
                  <a:srgbClr val="3C3C3B"/>
                </a:solidFill>
                <a:latin typeface="DM Sans 14pt"/>
                <a:cs typeface="Arial"/>
              </a:rPr>
              <a:t>Deze doelstellingen hebben een </a:t>
            </a:r>
            <a:r>
              <a:rPr lang="nl-NL" sz="1600" err="1">
                <a:solidFill>
                  <a:srgbClr val="3C3C3B"/>
                </a:solidFill>
                <a:latin typeface="DM Sans 14pt"/>
                <a:cs typeface="Arial"/>
              </a:rPr>
              <a:t>transformatief</a:t>
            </a:r>
            <a:r>
              <a:rPr lang="nl-NL" sz="1600">
                <a:solidFill>
                  <a:srgbClr val="3C3C3B"/>
                </a:solidFill>
                <a:latin typeface="DM Sans 14pt"/>
                <a:cs typeface="Arial"/>
              </a:rPr>
              <a:t> karakter en zijn eerder provinciaal van aard. Ze richten zich op grootschalige veranderingen in de zorgsector</a:t>
            </a:r>
          </a:p>
        </p:txBody>
      </p:sp>
      <p:sp>
        <p:nvSpPr>
          <p:cNvPr id="5" name="Tekstvak 4">
            <a:extLst>
              <a:ext uri="{FF2B5EF4-FFF2-40B4-BE49-F238E27FC236}">
                <a16:creationId xmlns:a16="http://schemas.microsoft.com/office/drawing/2014/main" id="{C8740E7B-FC87-3705-5AA5-DC856DDC6A61}"/>
              </a:ext>
            </a:extLst>
          </p:cNvPr>
          <p:cNvSpPr txBox="1"/>
          <p:nvPr/>
        </p:nvSpPr>
        <p:spPr>
          <a:xfrm>
            <a:off x="5113129" y="1943651"/>
            <a:ext cx="4218608" cy="19236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100" b="1">
                <a:solidFill>
                  <a:srgbClr val="FF9671"/>
                </a:solidFill>
                <a:latin typeface="Calibri"/>
                <a:cs typeface="Calibri"/>
              </a:rPr>
              <a:t>Projecten en initiatieven</a:t>
            </a:r>
          </a:p>
          <a:p>
            <a:endParaRPr lang="nl-NL">
              <a:solidFill>
                <a:srgbClr val="3C3C3B"/>
              </a:solidFill>
              <a:latin typeface="DM Sans 14pt"/>
              <a:cs typeface="Arial"/>
            </a:endParaRPr>
          </a:p>
          <a:p>
            <a:r>
              <a:rPr lang="nl-NL" sz="1600">
                <a:solidFill>
                  <a:srgbClr val="3C3C3B"/>
                </a:solidFill>
                <a:latin typeface="DM Sans 14pt"/>
                <a:cs typeface="Arial"/>
              </a:rPr>
              <a:t>Doelstellingen met een optimaliserend karakter die zich lenen voor lokale projecten en initiatieven. Ze zijn gericht op het verbeteren van specifieke aspecten van de zorg op lokaal niveau.</a:t>
            </a:r>
          </a:p>
        </p:txBody>
      </p:sp>
      <p:sp>
        <p:nvSpPr>
          <p:cNvPr id="6" name="Tekstvak 5">
            <a:extLst>
              <a:ext uri="{FF2B5EF4-FFF2-40B4-BE49-F238E27FC236}">
                <a16:creationId xmlns:a16="http://schemas.microsoft.com/office/drawing/2014/main" id="{48E19EA4-C673-A2EB-5A61-266AD747A724}"/>
              </a:ext>
            </a:extLst>
          </p:cNvPr>
          <p:cNvSpPr txBox="1"/>
          <p:nvPr/>
        </p:nvSpPr>
        <p:spPr>
          <a:xfrm>
            <a:off x="817215" y="4538869"/>
            <a:ext cx="8426173" cy="11849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100" b="1">
                <a:solidFill>
                  <a:srgbClr val="FF9671"/>
                </a:solidFill>
                <a:latin typeface="Calibri"/>
                <a:cs typeface="Calibri"/>
              </a:rPr>
              <a:t>Regio afspraken</a:t>
            </a:r>
            <a:endParaRPr lang="nl-NL"/>
          </a:p>
          <a:p>
            <a:endParaRPr lang="nl-NL">
              <a:solidFill>
                <a:srgbClr val="3C3C3B"/>
              </a:solidFill>
              <a:latin typeface="DM Sans 14pt"/>
              <a:cs typeface="Arial"/>
            </a:endParaRPr>
          </a:p>
          <a:p>
            <a:r>
              <a:rPr lang="nl-NL" sz="1600">
                <a:solidFill>
                  <a:srgbClr val="3C3C3B"/>
                </a:solidFill>
                <a:latin typeface="DM Sans 14pt"/>
                <a:cs typeface="Arial"/>
              </a:rPr>
              <a:t>Dit zijn de afspraken die nu opgenomen moeten worden en die gewoon uitgevoerd moeten worden zonder grootschalige veranderingen.</a:t>
            </a:r>
          </a:p>
        </p:txBody>
      </p:sp>
    </p:spTree>
    <p:extLst>
      <p:ext uri="{BB962C8B-B14F-4D97-AF65-F5344CB8AC3E}">
        <p14:creationId xmlns:p14="http://schemas.microsoft.com/office/powerpoint/2010/main" val="2081695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3736C3-001C-3A5B-6813-D30C3FEAB627}"/>
              </a:ext>
            </a:extLst>
          </p:cNvPr>
          <p:cNvSpPr>
            <a:spLocks noGrp="1"/>
          </p:cNvSpPr>
          <p:nvPr>
            <p:ph type="ctrTitle"/>
          </p:nvPr>
        </p:nvSpPr>
        <p:spPr/>
        <p:txBody>
          <a:bodyPr/>
          <a:lstStyle/>
          <a:p>
            <a:r>
              <a:rPr lang="nl-NL">
                <a:solidFill>
                  <a:srgbClr val="333518"/>
                </a:solidFill>
              </a:rPr>
              <a:t>De transformatieprogramma's</a:t>
            </a:r>
          </a:p>
        </p:txBody>
      </p:sp>
      <p:pic>
        <p:nvPicPr>
          <p:cNvPr id="5" name="Afbeelding 4" descr="Afbeelding met tekst, schermopname, Parallel, software&#10;&#10;Automatisch gegenereerde beschrijving">
            <a:extLst>
              <a:ext uri="{FF2B5EF4-FFF2-40B4-BE49-F238E27FC236}">
                <a16:creationId xmlns:a16="http://schemas.microsoft.com/office/drawing/2014/main" id="{D44D0692-6A8B-E12D-6A5D-D0A7DFB0CED2}"/>
              </a:ext>
            </a:extLst>
          </p:cNvPr>
          <p:cNvPicPr>
            <a:picLocks noChangeAspect="1"/>
          </p:cNvPicPr>
          <p:nvPr/>
        </p:nvPicPr>
        <p:blipFill rotWithShape="1">
          <a:blip r:embed="rId2"/>
          <a:srcRect r="-100" b="36879"/>
          <a:stretch/>
        </p:blipFill>
        <p:spPr>
          <a:xfrm>
            <a:off x="589472" y="1426952"/>
            <a:ext cx="11038494" cy="3934045"/>
          </a:xfrm>
          <a:prstGeom prst="rect">
            <a:avLst/>
          </a:prstGeom>
        </p:spPr>
      </p:pic>
    </p:spTree>
    <p:extLst>
      <p:ext uri="{BB962C8B-B14F-4D97-AF65-F5344CB8AC3E}">
        <p14:creationId xmlns:p14="http://schemas.microsoft.com/office/powerpoint/2010/main" val="2599702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E1E20F6B-028A-F3A0-3B19-7FBD1F3A521C}"/>
              </a:ext>
            </a:extLst>
          </p:cNvPr>
          <p:cNvSpPr/>
          <p:nvPr/>
        </p:nvSpPr>
        <p:spPr>
          <a:xfrm>
            <a:off x="10315433" y="5572835"/>
            <a:ext cx="1831074" cy="10690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1A746F09-84CA-A1AB-2C04-48CF4EAA58B5}"/>
              </a:ext>
            </a:extLst>
          </p:cNvPr>
          <p:cNvSpPr>
            <a:spLocks noGrp="1"/>
          </p:cNvSpPr>
          <p:nvPr>
            <p:ph type="ctrTitle"/>
          </p:nvPr>
        </p:nvSpPr>
        <p:spPr/>
        <p:txBody>
          <a:bodyPr/>
          <a:lstStyle/>
          <a:p>
            <a:r>
              <a:rPr lang="nl-NL">
                <a:solidFill>
                  <a:srgbClr val="333518"/>
                </a:solidFill>
              </a:rPr>
              <a:t>De context</a:t>
            </a:r>
          </a:p>
        </p:txBody>
      </p:sp>
      <p:pic>
        <p:nvPicPr>
          <p:cNvPr id="4" name="Afbeelding 3" descr="Afbeelding met tekst, schermopname&#10;&#10;Automatisch gegenereerde beschrijving">
            <a:extLst>
              <a:ext uri="{FF2B5EF4-FFF2-40B4-BE49-F238E27FC236}">
                <a16:creationId xmlns:a16="http://schemas.microsoft.com/office/drawing/2014/main" id="{0837FD78-9353-31E2-C54B-CE0BD7A5A267}"/>
              </a:ext>
            </a:extLst>
          </p:cNvPr>
          <p:cNvPicPr>
            <a:picLocks noChangeAspect="1"/>
          </p:cNvPicPr>
          <p:nvPr/>
        </p:nvPicPr>
        <p:blipFill>
          <a:blip r:embed="rId2"/>
          <a:stretch>
            <a:fillRect/>
          </a:stretch>
        </p:blipFill>
        <p:spPr>
          <a:xfrm>
            <a:off x="217715" y="2475"/>
            <a:ext cx="11974286" cy="6744195"/>
          </a:xfrm>
          <a:prstGeom prst="rect">
            <a:avLst/>
          </a:prstGeom>
        </p:spPr>
      </p:pic>
    </p:spTree>
    <p:extLst>
      <p:ext uri="{BB962C8B-B14F-4D97-AF65-F5344CB8AC3E}">
        <p14:creationId xmlns:p14="http://schemas.microsoft.com/office/powerpoint/2010/main" val="2032280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7560F-BAF7-798E-A70A-12BADD145568}"/>
              </a:ext>
            </a:extLst>
          </p:cNvPr>
          <p:cNvSpPr>
            <a:spLocks noGrp="1"/>
          </p:cNvSpPr>
          <p:nvPr>
            <p:ph type="ctrTitle"/>
          </p:nvPr>
        </p:nvSpPr>
        <p:spPr/>
        <p:txBody>
          <a:bodyPr/>
          <a:lstStyle/>
          <a:p>
            <a:r>
              <a:rPr lang="nl-NL">
                <a:solidFill>
                  <a:srgbClr val="333518"/>
                </a:solidFill>
              </a:rPr>
              <a:t>Dakpanstrategie</a:t>
            </a:r>
          </a:p>
        </p:txBody>
      </p:sp>
      <p:sp>
        <p:nvSpPr>
          <p:cNvPr id="4" name="Rechthoek: afgeronde hoeken 3">
            <a:extLst>
              <a:ext uri="{FF2B5EF4-FFF2-40B4-BE49-F238E27FC236}">
                <a16:creationId xmlns:a16="http://schemas.microsoft.com/office/drawing/2014/main" id="{79EC3534-9A7C-8FAE-045E-F0603A7F2B75}"/>
              </a:ext>
            </a:extLst>
          </p:cNvPr>
          <p:cNvSpPr/>
          <p:nvPr/>
        </p:nvSpPr>
        <p:spPr>
          <a:xfrm>
            <a:off x="941696" y="1959755"/>
            <a:ext cx="2768220" cy="3493298"/>
          </a:xfrm>
          <a:prstGeom prst="roundRect">
            <a:avLst/>
          </a:prstGeom>
          <a:solidFill>
            <a:srgbClr val="FF96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cs typeface="Calibri"/>
            </a:endParaRPr>
          </a:p>
        </p:txBody>
      </p:sp>
      <p:sp>
        <p:nvSpPr>
          <p:cNvPr id="5" name="Rechthoek: afgeronde hoeken 4">
            <a:extLst>
              <a:ext uri="{FF2B5EF4-FFF2-40B4-BE49-F238E27FC236}">
                <a16:creationId xmlns:a16="http://schemas.microsoft.com/office/drawing/2014/main" id="{EB28F072-69F7-DCD9-13F9-390F8DB3A958}"/>
              </a:ext>
            </a:extLst>
          </p:cNvPr>
          <p:cNvSpPr/>
          <p:nvPr/>
        </p:nvSpPr>
        <p:spPr>
          <a:xfrm>
            <a:off x="3898710" y="1959754"/>
            <a:ext cx="2768220" cy="3493298"/>
          </a:xfrm>
          <a:prstGeom prst="roundRect">
            <a:avLst/>
          </a:prstGeom>
          <a:solidFill>
            <a:srgbClr val="FF96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cs typeface="Calibri"/>
            </a:endParaRPr>
          </a:p>
        </p:txBody>
      </p:sp>
      <p:sp>
        <p:nvSpPr>
          <p:cNvPr id="6" name="Rechthoek: afgeronde hoeken 5">
            <a:extLst>
              <a:ext uri="{FF2B5EF4-FFF2-40B4-BE49-F238E27FC236}">
                <a16:creationId xmlns:a16="http://schemas.microsoft.com/office/drawing/2014/main" id="{6C5BE1A5-B4B5-0E35-7B90-FCF801DB9C67}"/>
              </a:ext>
            </a:extLst>
          </p:cNvPr>
          <p:cNvSpPr/>
          <p:nvPr/>
        </p:nvSpPr>
        <p:spPr>
          <a:xfrm>
            <a:off x="6867099" y="1959754"/>
            <a:ext cx="2768220" cy="3493298"/>
          </a:xfrm>
          <a:prstGeom prst="roundRect">
            <a:avLst/>
          </a:prstGeom>
          <a:solidFill>
            <a:srgbClr val="FF96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cs typeface="Calibri"/>
            </a:endParaRPr>
          </a:p>
        </p:txBody>
      </p:sp>
      <p:sp>
        <p:nvSpPr>
          <p:cNvPr id="7" name="Tekstvak 6">
            <a:extLst>
              <a:ext uri="{FF2B5EF4-FFF2-40B4-BE49-F238E27FC236}">
                <a16:creationId xmlns:a16="http://schemas.microsoft.com/office/drawing/2014/main" id="{AE63D44B-27B5-A804-FC53-7A32D4C2B08D}"/>
              </a:ext>
            </a:extLst>
          </p:cNvPr>
          <p:cNvSpPr txBox="1"/>
          <p:nvPr/>
        </p:nvSpPr>
        <p:spPr>
          <a:xfrm>
            <a:off x="1315064" y="2340860"/>
            <a:ext cx="191729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600" b="1">
                <a:solidFill>
                  <a:schemeClr val="bg1"/>
                </a:solidFill>
                <a:latin typeface="DM Sans 14pt"/>
                <a:cs typeface="Arial"/>
              </a:rPr>
              <a:t>Eerste fase </a:t>
            </a:r>
          </a:p>
          <a:p>
            <a:endParaRPr lang="nl-NL" sz="1600">
              <a:solidFill>
                <a:schemeClr val="bg1"/>
              </a:solidFill>
              <a:latin typeface="DM Sans 14pt"/>
              <a:cs typeface="Arial"/>
            </a:endParaRPr>
          </a:p>
          <a:p>
            <a:r>
              <a:rPr lang="nl-NL" sz="1600">
                <a:solidFill>
                  <a:schemeClr val="bg1"/>
                </a:solidFill>
                <a:latin typeface="DM Sans 14pt"/>
                <a:cs typeface="Arial"/>
              </a:rPr>
              <a:t>Ondersteuning van 8 aanvragen.</a:t>
            </a:r>
          </a:p>
        </p:txBody>
      </p:sp>
      <p:sp>
        <p:nvSpPr>
          <p:cNvPr id="8" name="Tekstvak 7">
            <a:extLst>
              <a:ext uri="{FF2B5EF4-FFF2-40B4-BE49-F238E27FC236}">
                <a16:creationId xmlns:a16="http://schemas.microsoft.com/office/drawing/2014/main" id="{6504EA55-AC20-C766-4786-ED061CA43C16}"/>
              </a:ext>
            </a:extLst>
          </p:cNvPr>
          <p:cNvSpPr txBox="1"/>
          <p:nvPr/>
        </p:nvSpPr>
        <p:spPr>
          <a:xfrm>
            <a:off x="4328944" y="2341848"/>
            <a:ext cx="191729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600" b="1">
                <a:solidFill>
                  <a:schemeClr val="bg1"/>
                </a:solidFill>
                <a:latin typeface="DM Sans 14pt"/>
                <a:cs typeface="Arial"/>
              </a:rPr>
              <a:t>Tweede fase</a:t>
            </a:r>
          </a:p>
          <a:p>
            <a:endParaRPr lang="nl-NL" sz="1600">
              <a:solidFill>
                <a:schemeClr val="bg1"/>
              </a:solidFill>
              <a:latin typeface="DM Sans 14pt"/>
              <a:cs typeface="Arial"/>
            </a:endParaRPr>
          </a:p>
          <a:p>
            <a:r>
              <a:rPr lang="nl-NL" sz="1600">
                <a:solidFill>
                  <a:schemeClr val="bg1"/>
                </a:solidFill>
                <a:latin typeface="DM Sans 14pt"/>
                <a:cs typeface="Arial"/>
              </a:rPr>
              <a:t>Ondersteuning van nog eens 8 nieuwe aanvragen.</a:t>
            </a:r>
          </a:p>
        </p:txBody>
      </p:sp>
      <p:sp>
        <p:nvSpPr>
          <p:cNvPr id="3" name="Tekstvak 2">
            <a:extLst>
              <a:ext uri="{FF2B5EF4-FFF2-40B4-BE49-F238E27FC236}">
                <a16:creationId xmlns:a16="http://schemas.microsoft.com/office/drawing/2014/main" id="{82C78110-61EF-DBBD-3D6A-438F69651F9B}"/>
              </a:ext>
            </a:extLst>
          </p:cNvPr>
          <p:cNvSpPr txBox="1"/>
          <p:nvPr/>
        </p:nvSpPr>
        <p:spPr>
          <a:xfrm>
            <a:off x="7310683" y="2264543"/>
            <a:ext cx="2116072"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600" b="1">
                <a:solidFill>
                  <a:schemeClr val="bg1"/>
                </a:solidFill>
                <a:latin typeface="DM Sans 14pt"/>
                <a:cs typeface="Arial"/>
              </a:rPr>
              <a:t>Ontwikkelen nieuwe transformaties</a:t>
            </a:r>
          </a:p>
          <a:p>
            <a:endParaRPr lang="nl-NL" sz="1600">
              <a:solidFill>
                <a:schemeClr val="bg1"/>
              </a:solidFill>
              <a:latin typeface="DM Sans 14pt"/>
              <a:cs typeface="Arial"/>
            </a:endParaRPr>
          </a:p>
          <a:p>
            <a:r>
              <a:rPr lang="nl-NL" sz="1600">
                <a:solidFill>
                  <a:schemeClr val="bg1"/>
                </a:solidFill>
                <a:latin typeface="DM Sans 14pt"/>
                <a:cs typeface="Arial"/>
              </a:rPr>
              <a:t>In kaart brengen welke nieuwe transformaties nog ontwikkeld moeten worden en welke randvoorwaarden deze nodig hebben.</a:t>
            </a:r>
          </a:p>
        </p:txBody>
      </p:sp>
    </p:spTree>
    <p:extLst>
      <p:ext uri="{BB962C8B-B14F-4D97-AF65-F5344CB8AC3E}">
        <p14:creationId xmlns:p14="http://schemas.microsoft.com/office/powerpoint/2010/main" val="1275222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A60671-C186-4AB3-6A6A-70D82E4F3AC9}"/>
              </a:ext>
            </a:extLst>
          </p:cNvPr>
          <p:cNvSpPr>
            <a:spLocks noGrp="1"/>
          </p:cNvSpPr>
          <p:nvPr>
            <p:ph type="ctrTitle"/>
          </p:nvPr>
        </p:nvSpPr>
        <p:spPr/>
        <p:txBody>
          <a:bodyPr/>
          <a:lstStyle/>
          <a:p>
            <a:r>
              <a:rPr lang="nl-NL">
                <a:solidFill>
                  <a:srgbClr val="333518"/>
                </a:solidFill>
              </a:rPr>
              <a:t>Werken in tranches</a:t>
            </a:r>
          </a:p>
        </p:txBody>
      </p:sp>
      <p:sp>
        <p:nvSpPr>
          <p:cNvPr id="3" name="Tijdelijke aanduiding voor tekst 2">
            <a:extLst>
              <a:ext uri="{FF2B5EF4-FFF2-40B4-BE49-F238E27FC236}">
                <a16:creationId xmlns:a16="http://schemas.microsoft.com/office/drawing/2014/main" id="{A06CD64E-C234-13FF-9CC1-42FE769CEE92}"/>
              </a:ext>
            </a:extLst>
          </p:cNvPr>
          <p:cNvSpPr>
            <a:spLocks noGrp="1"/>
          </p:cNvSpPr>
          <p:nvPr>
            <p:ph type="body" sz="quarter" idx="10"/>
          </p:nvPr>
        </p:nvSpPr>
        <p:spPr>
          <a:xfrm>
            <a:off x="488732" y="1830486"/>
            <a:ext cx="8772743" cy="3864151"/>
          </a:xfrm>
        </p:spPr>
        <p:txBody>
          <a:bodyPr vert="horz" lIns="91440" tIns="45720" rIns="91440" bIns="45720" rtlCol="0" anchor="t">
            <a:noAutofit/>
          </a:bodyPr>
          <a:lstStyle/>
          <a:p>
            <a:pPr marL="0" indent="0">
              <a:buNone/>
            </a:pPr>
            <a:r>
              <a:rPr lang="nl-NL" sz="1600">
                <a:solidFill>
                  <a:srgbClr val="FF9671"/>
                </a:solidFill>
                <a:latin typeface="DM Sans 14pt"/>
                <a:cs typeface="Arial"/>
              </a:rPr>
              <a:t>Dakpanstrategie </a:t>
            </a:r>
            <a:endParaRPr lang="nl-NL"/>
          </a:p>
          <a:p>
            <a:pPr marL="0" indent="0">
              <a:buNone/>
            </a:pPr>
            <a:r>
              <a:rPr lang="nl-NL" sz="1600" b="0">
                <a:latin typeface="DM Sans 14pt"/>
                <a:cs typeface="Arial"/>
              </a:rPr>
              <a:t>Start met  8 </a:t>
            </a:r>
            <a:r>
              <a:rPr lang="nl-NL" sz="1600" b="0" err="1">
                <a:latin typeface="DM Sans 14pt"/>
                <a:cs typeface="Arial"/>
              </a:rPr>
              <a:t>transformatieve</a:t>
            </a:r>
            <a:r>
              <a:rPr lang="nl-NL" sz="1600" b="0">
                <a:latin typeface="DM Sans 14pt"/>
                <a:cs typeface="Arial"/>
              </a:rPr>
              <a:t> programma's, die in het regioplan staan (fase 1). Ondersteuning op het gebied van communicatie, monitoring en het identificeren van benodigde randvoorwaarden. Fase 2: </a:t>
            </a:r>
            <a:r>
              <a:rPr lang="nl-NL" sz="1600" b="0">
                <a:solidFill>
                  <a:srgbClr val="333518"/>
                </a:solidFill>
                <a:latin typeface="DM Sans 14pt"/>
                <a:cs typeface="Arial"/>
              </a:rPr>
              <a:t>Ondersteuning van nog eens 8 nieuwe aanvragen. Fase 3:</a:t>
            </a:r>
            <a:r>
              <a:rPr lang="nl-NL" sz="1400" b="0">
                <a:solidFill>
                  <a:srgbClr val="333518"/>
                </a:solidFill>
                <a:latin typeface="DM Sans 14pt"/>
                <a:cs typeface="Arial"/>
              </a:rPr>
              <a:t> I</a:t>
            </a:r>
            <a:r>
              <a:rPr lang="nl-NL" sz="1600" b="0">
                <a:solidFill>
                  <a:srgbClr val="333518"/>
                </a:solidFill>
                <a:latin typeface="DM Sans 14pt"/>
                <a:cs typeface="Arial"/>
              </a:rPr>
              <a:t>n kaart brengen welke nieuwe transformaties nog ontwikkeld moeten worden en welke randvoorwaarden deze nodig hebben</a:t>
            </a:r>
          </a:p>
          <a:p>
            <a:pPr marL="0" indent="0">
              <a:buNone/>
            </a:pPr>
            <a:r>
              <a:rPr lang="nl-NL" sz="1600">
                <a:solidFill>
                  <a:srgbClr val="FF9671"/>
                </a:solidFill>
                <a:latin typeface="DM Sans 14pt"/>
                <a:cs typeface="Arial"/>
              </a:rPr>
              <a:t>Vaststellen randvoorwaarden </a:t>
            </a:r>
            <a:endParaRPr lang="nl-NL"/>
          </a:p>
          <a:p>
            <a:pPr marL="0" indent="0">
              <a:buNone/>
            </a:pPr>
            <a:r>
              <a:rPr lang="nl-NL" sz="1600" b="0">
                <a:latin typeface="DM Sans 14pt"/>
                <a:cs typeface="Arial"/>
              </a:rPr>
              <a:t>Bepalen aan welke randvoorwaarden de volgende 8 collectieve </a:t>
            </a:r>
            <a:r>
              <a:rPr lang="nl-NL" sz="1600" b="0" err="1">
                <a:latin typeface="DM Sans 14pt"/>
                <a:cs typeface="Arial"/>
              </a:rPr>
              <a:t>transformatieve</a:t>
            </a:r>
            <a:r>
              <a:rPr lang="nl-NL" sz="1600" b="0">
                <a:latin typeface="DM Sans 14pt"/>
                <a:cs typeface="Arial"/>
              </a:rPr>
              <a:t> voorstellen moeten voldoen. Bouwen aan een lerend ecosysteem waarbij de gap tussen ambitie en capaciteit stap voor stap wordt verkleind.</a:t>
            </a:r>
            <a:endParaRPr lang="nl-NL" sz="1600">
              <a:latin typeface="DM Sans 14pt"/>
            </a:endParaRPr>
          </a:p>
          <a:p>
            <a:pPr marL="0" indent="0">
              <a:buNone/>
            </a:pPr>
            <a:endParaRPr lang="nl-NL" sz="1800" b="0">
              <a:latin typeface="DM Sans 14pt"/>
              <a:cs typeface="Arial"/>
            </a:endParaRPr>
          </a:p>
        </p:txBody>
      </p:sp>
    </p:spTree>
    <p:extLst>
      <p:ext uri="{BB962C8B-B14F-4D97-AF65-F5344CB8AC3E}">
        <p14:creationId xmlns:p14="http://schemas.microsoft.com/office/powerpoint/2010/main" val="1306549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3EB47C-FCC1-8D85-886E-E485A5034475}"/>
              </a:ext>
            </a:extLst>
          </p:cNvPr>
          <p:cNvSpPr>
            <a:spLocks noGrp="1"/>
          </p:cNvSpPr>
          <p:nvPr>
            <p:ph type="ctrTitle"/>
          </p:nvPr>
        </p:nvSpPr>
        <p:spPr/>
        <p:txBody>
          <a:bodyPr/>
          <a:lstStyle/>
          <a:p>
            <a:r>
              <a:rPr lang="nl-NL">
                <a:solidFill>
                  <a:srgbClr val="333518"/>
                </a:solidFill>
              </a:rPr>
              <a:t>Aandachtsgebieden</a:t>
            </a:r>
          </a:p>
        </p:txBody>
      </p:sp>
      <p:sp>
        <p:nvSpPr>
          <p:cNvPr id="3" name="Tijdelijke aanduiding voor tekst 2">
            <a:extLst>
              <a:ext uri="{FF2B5EF4-FFF2-40B4-BE49-F238E27FC236}">
                <a16:creationId xmlns:a16="http://schemas.microsoft.com/office/drawing/2014/main" id="{6E4DE9B9-616F-41FC-3ED5-9C7B4318C5AA}"/>
              </a:ext>
            </a:extLst>
          </p:cNvPr>
          <p:cNvSpPr>
            <a:spLocks noGrp="1"/>
          </p:cNvSpPr>
          <p:nvPr>
            <p:ph type="body" sz="quarter" idx="10"/>
          </p:nvPr>
        </p:nvSpPr>
        <p:spPr/>
        <p:txBody>
          <a:bodyPr vert="horz" lIns="91440" tIns="45720" rIns="91440" bIns="45720" rtlCol="0" anchor="t">
            <a:normAutofit/>
          </a:bodyPr>
          <a:lstStyle/>
          <a:p>
            <a:r>
              <a:rPr lang="nl-NL" sz="1600"/>
              <a:t>Op basis van een eerste analyse van de impact van de transformatieprogramma's blijkt extra aandacht nodig voor:</a:t>
            </a:r>
          </a:p>
          <a:p>
            <a:endParaRPr lang="nl-NL" sz="1600"/>
          </a:p>
          <a:p>
            <a:pPr marL="342900" indent="-342900">
              <a:buChar char="•"/>
            </a:pPr>
            <a:r>
              <a:rPr lang="nl-NL" sz="1600"/>
              <a:t>Digitalisering; </a:t>
            </a:r>
          </a:p>
          <a:p>
            <a:pPr marL="342900" indent="-342900">
              <a:buChar char="•"/>
            </a:pPr>
            <a:r>
              <a:rPr lang="nl-NL" sz="1600"/>
              <a:t>Rol van de inwoners; </a:t>
            </a:r>
          </a:p>
          <a:p>
            <a:pPr marL="342900" indent="-342900">
              <a:buChar char="•"/>
            </a:pPr>
            <a:r>
              <a:rPr lang="nl-NL" sz="1600"/>
              <a:t>Schaalbaar maken van initiatieven (vliegwieleffect);</a:t>
            </a:r>
          </a:p>
          <a:p>
            <a:pPr marL="342900" indent="-342900">
              <a:buChar char="•"/>
            </a:pPr>
            <a:r>
              <a:rPr lang="nl-NL" sz="1600"/>
              <a:t>Preventie kwetsbare groepen;</a:t>
            </a:r>
          </a:p>
          <a:p>
            <a:pPr marL="342900" indent="-342900">
              <a:buChar char="•"/>
            </a:pPr>
            <a:r>
              <a:rPr lang="nl-NL" sz="1600"/>
              <a:t>Verbreden van zorgcoördinatie (</a:t>
            </a:r>
            <a:r>
              <a:rPr lang="nl-NL" sz="1600" err="1"/>
              <a:t>sub-acute</a:t>
            </a:r>
            <a:r>
              <a:rPr lang="nl-NL" sz="1600"/>
              <a:t> en niet-</a:t>
            </a:r>
            <a:r>
              <a:rPr lang="nl-NL" sz="1600" err="1"/>
              <a:t>actute</a:t>
            </a:r>
            <a:r>
              <a:rPr lang="nl-NL" sz="1600"/>
              <a:t> zorg).</a:t>
            </a:r>
            <a:r>
              <a:rPr lang="nl-NL"/>
              <a:t> </a:t>
            </a:r>
          </a:p>
        </p:txBody>
      </p:sp>
    </p:spTree>
    <p:extLst>
      <p:ext uri="{BB962C8B-B14F-4D97-AF65-F5344CB8AC3E}">
        <p14:creationId xmlns:p14="http://schemas.microsoft.com/office/powerpoint/2010/main" val="747539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7D3576A-FED4-CEDC-921E-7095E195DA20}"/>
              </a:ext>
            </a:extLst>
          </p:cNvPr>
          <p:cNvSpPr>
            <a:spLocks noGrp="1"/>
          </p:cNvSpPr>
          <p:nvPr>
            <p:ph type="ctrTitle"/>
          </p:nvPr>
        </p:nvSpPr>
        <p:spPr/>
        <p:txBody>
          <a:bodyPr/>
          <a:lstStyle/>
          <a:p>
            <a:r>
              <a:rPr lang="nl-NL">
                <a:solidFill>
                  <a:srgbClr val="333518"/>
                </a:solidFill>
              </a:rPr>
              <a:t>Capaciteit en ambitie</a:t>
            </a:r>
          </a:p>
        </p:txBody>
      </p:sp>
      <p:sp>
        <p:nvSpPr>
          <p:cNvPr id="4" name="Tijdelijke aanduiding voor tekst 3">
            <a:extLst>
              <a:ext uri="{FF2B5EF4-FFF2-40B4-BE49-F238E27FC236}">
                <a16:creationId xmlns:a16="http://schemas.microsoft.com/office/drawing/2014/main" id="{8902934C-D6EE-2D64-C465-347612C3E15D}"/>
              </a:ext>
            </a:extLst>
          </p:cNvPr>
          <p:cNvSpPr>
            <a:spLocks noGrp="1"/>
          </p:cNvSpPr>
          <p:nvPr>
            <p:ph type="body" sz="quarter" idx="10"/>
          </p:nvPr>
        </p:nvSpPr>
        <p:spPr/>
        <p:txBody>
          <a:bodyPr vert="horz" lIns="91440" tIns="45720" rIns="91440" bIns="45720" rtlCol="0" anchor="t">
            <a:normAutofit/>
          </a:bodyPr>
          <a:lstStyle/>
          <a:p>
            <a:r>
              <a:rPr lang="nl-NL" sz="1600" b="1" dirty="0">
                <a:solidFill>
                  <a:srgbClr val="FF9671"/>
                </a:solidFill>
                <a:cs typeface="Arial"/>
              </a:rPr>
              <a:t>Huidige capaciteit </a:t>
            </a:r>
          </a:p>
          <a:p>
            <a:r>
              <a:rPr lang="nl-NL" sz="1600" dirty="0">
                <a:cs typeface="Arial"/>
              </a:rPr>
              <a:t>Er is een grote kloof tussen het ambitieniveau van ons regioplan en de beschikbare kennis, kunde en capaciteit binnen ons ecosysteem.</a:t>
            </a:r>
          </a:p>
          <a:p>
            <a:endParaRPr lang="nl-NL" sz="1600">
              <a:solidFill>
                <a:srgbClr val="FF9671"/>
              </a:solidFill>
            </a:endParaRPr>
          </a:p>
          <a:p>
            <a:r>
              <a:rPr lang="nl-NL" sz="1600" b="1" dirty="0">
                <a:solidFill>
                  <a:srgbClr val="FF9671"/>
                </a:solidFill>
                <a:cs typeface="Arial"/>
              </a:rPr>
              <a:t>Ambitie </a:t>
            </a:r>
          </a:p>
          <a:p>
            <a:r>
              <a:rPr lang="nl-NL" sz="1600" dirty="0">
                <a:cs typeface="Arial"/>
              </a:rPr>
              <a:t>We zij realistisch over wat haalbaar is binnen de bestaande capaciteit, terwijl we tegelijkertijd streven naar ambitieuze doelen.</a:t>
            </a:r>
          </a:p>
        </p:txBody>
      </p:sp>
      <p:pic>
        <p:nvPicPr>
          <p:cNvPr id="8" name="Tijdelijke aanduiding voor afbeelding 7" descr="Afbeelding met hemel, buitenshuis, kleding, persoon&#10;&#10;Automatisch gegenereerde beschrijving">
            <a:extLst>
              <a:ext uri="{FF2B5EF4-FFF2-40B4-BE49-F238E27FC236}">
                <a16:creationId xmlns:a16="http://schemas.microsoft.com/office/drawing/2014/main" id="{F2B1B6BD-6601-ACB1-8D28-CAEDF9ABC6A8}"/>
              </a:ext>
            </a:extLst>
          </p:cNvPr>
          <p:cNvPicPr>
            <a:picLocks noGrp="1" noChangeAspect="1"/>
          </p:cNvPicPr>
          <p:nvPr>
            <p:ph type="pic" sz="quarter" idx="11"/>
          </p:nvPr>
        </p:nvPicPr>
        <p:blipFill>
          <a:blip r:embed="rId2"/>
          <a:srcRect t="14067" b="14067"/>
          <a:stretch/>
        </p:blipFill>
        <p:spPr/>
      </p:pic>
    </p:spTree>
    <p:extLst>
      <p:ext uri="{BB962C8B-B14F-4D97-AF65-F5344CB8AC3E}">
        <p14:creationId xmlns:p14="http://schemas.microsoft.com/office/powerpoint/2010/main" val="1790940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CA2BC9-E8ED-02A9-4111-137CD00B5205}"/>
              </a:ext>
            </a:extLst>
          </p:cNvPr>
          <p:cNvSpPr>
            <a:spLocks noGrp="1"/>
          </p:cNvSpPr>
          <p:nvPr>
            <p:ph type="ctrTitle"/>
          </p:nvPr>
        </p:nvSpPr>
        <p:spPr/>
        <p:txBody>
          <a:bodyPr/>
          <a:lstStyle/>
          <a:p>
            <a:r>
              <a:rPr lang="nl-NL"/>
              <a:t>Monitoring</a:t>
            </a:r>
          </a:p>
        </p:txBody>
      </p:sp>
      <p:sp>
        <p:nvSpPr>
          <p:cNvPr id="3" name="Tijdelijke aanduiding voor tekst 2">
            <a:extLst>
              <a:ext uri="{FF2B5EF4-FFF2-40B4-BE49-F238E27FC236}">
                <a16:creationId xmlns:a16="http://schemas.microsoft.com/office/drawing/2014/main" id="{C8EAEA62-6815-1332-CD87-06EC772C7757}"/>
              </a:ext>
            </a:extLst>
          </p:cNvPr>
          <p:cNvSpPr>
            <a:spLocks noGrp="1"/>
          </p:cNvSpPr>
          <p:nvPr>
            <p:ph type="body" sz="quarter" idx="10"/>
          </p:nvPr>
        </p:nvSpPr>
        <p:spPr/>
        <p:txBody>
          <a:bodyPr vert="horz" lIns="91440" tIns="45720" rIns="91440" bIns="45720" rtlCol="0" anchor="t">
            <a:normAutofit/>
          </a:bodyPr>
          <a:lstStyle/>
          <a:p>
            <a:pPr marL="0" indent="0">
              <a:buNone/>
            </a:pPr>
            <a:r>
              <a:rPr lang="nl-NL" sz="1600" b="0" dirty="0">
                <a:latin typeface="DM Sans 14pt"/>
              </a:rPr>
              <a:t>Gezonde Marke is een </a:t>
            </a:r>
            <a:r>
              <a:rPr lang="nl-NL" sz="1600" dirty="0">
                <a:solidFill>
                  <a:srgbClr val="FF9671"/>
                </a:solidFill>
                <a:latin typeface="DM Sans 14pt"/>
              </a:rPr>
              <a:t>lerende beweging</a:t>
            </a:r>
            <a:r>
              <a:rPr lang="nl-NL" sz="1600" b="0" dirty="0">
                <a:solidFill>
                  <a:srgbClr val="FF9671"/>
                </a:solidFill>
                <a:latin typeface="DM Sans 14pt"/>
              </a:rPr>
              <a:t> </a:t>
            </a:r>
            <a:r>
              <a:rPr lang="nl-NL" sz="1600" b="0" dirty="0">
                <a:latin typeface="DM Sans 14pt"/>
              </a:rPr>
              <a:t>van zorg naar gezondheid. Resultaten zijn niet alleen te vangen in cijfers. Het meten van een beweging vraagt om andere onderzoeksmethoden.  </a:t>
            </a:r>
            <a:endParaRPr lang="nl-NL" sz="1600" dirty="0"/>
          </a:p>
          <a:p>
            <a:pPr>
              <a:buNone/>
            </a:pPr>
            <a:endParaRPr lang="nl-NL" sz="1600" b="0">
              <a:latin typeface="DM Sans 14pt"/>
            </a:endParaRPr>
          </a:p>
          <a:p>
            <a:r>
              <a:rPr lang="nl-NL" sz="1600" b="0" dirty="0">
                <a:latin typeface="DM Sans 14pt"/>
              </a:rPr>
              <a:t>Monitoren van projecten, initiatieven en </a:t>
            </a:r>
            <a:r>
              <a:rPr lang="nl-NL" sz="1600" b="0" dirty="0" err="1">
                <a:latin typeface="DM Sans 14pt"/>
              </a:rPr>
              <a:t>transformatieve</a:t>
            </a:r>
            <a:r>
              <a:rPr lang="nl-NL" sz="1600" b="0" dirty="0">
                <a:latin typeface="DM Sans 14pt"/>
              </a:rPr>
              <a:t> programma's aan de hand van een monitoringsformat (wat gaat goed, wat kan beter?)</a:t>
            </a:r>
            <a:endParaRPr lang="nl-NL" sz="1600" b="0" dirty="0"/>
          </a:p>
          <a:p>
            <a:r>
              <a:rPr lang="nl-NL" sz="1600" b="0" dirty="0">
                <a:latin typeface="DM Sans 14pt"/>
              </a:rPr>
              <a:t>Regiobeeld 2.0.</a:t>
            </a:r>
            <a:endParaRPr lang="nl-NL" sz="1600" b="0" dirty="0"/>
          </a:p>
          <a:p>
            <a:pPr marL="0" indent="0">
              <a:buNone/>
            </a:pPr>
            <a:endParaRPr lang="nl-NL" b="0"/>
          </a:p>
          <a:p>
            <a:pPr marL="0" indent="0">
              <a:buNone/>
            </a:pPr>
            <a:endParaRPr lang="nl-NL" b="0"/>
          </a:p>
          <a:p>
            <a:pPr marL="0" indent="0">
              <a:buNone/>
            </a:pPr>
            <a:endParaRPr lang="nl-NL" b="0"/>
          </a:p>
          <a:p>
            <a:pPr marL="0" indent="0">
              <a:buNone/>
            </a:pPr>
            <a:endParaRPr lang="nl-NL" b="0"/>
          </a:p>
          <a:p>
            <a:endParaRPr lang="nl-NL" b="0"/>
          </a:p>
          <a:p>
            <a:pPr>
              <a:buNone/>
            </a:pPr>
            <a:endParaRPr lang="nl-NL"/>
          </a:p>
        </p:txBody>
      </p:sp>
    </p:spTree>
    <p:extLst>
      <p:ext uri="{BB962C8B-B14F-4D97-AF65-F5344CB8AC3E}">
        <p14:creationId xmlns:p14="http://schemas.microsoft.com/office/powerpoint/2010/main" val="2008754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descr="Afbeelding met buitenshuis, luchtbel, gras, boom&#10;&#10;Automatisch gegenereerde beschrijving">
            <a:extLst>
              <a:ext uri="{FF2B5EF4-FFF2-40B4-BE49-F238E27FC236}">
                <a16:creationId xmlns:a16="http://schemas.microsoft.com/office/drawing/2014/main" id="{FCF617C4-72CB-026E-0625-81D65CB327F4}"/>
              </a:ext>
            </a:extLst>
          </p:cNvPr>
          <p:cNvPicPr>
            <a:picLocks noGrp="1" noChangeAspect="1"/>
          </p:cNvPicPr>
          <p:nvPr>
            <p:ph type="pic" sz="quarter" idx="11"/>
          </p:nvPr>
        </p:nvPicPr>
        <p:blipFill>
          <a:blip r:embed="rId2"/>
          <a:srcRect l="19181" r="19181"/>
          <a:stretch/>
        </p:blipFill>
        <p:spPr>
          <a:xfrm>
            <a:off x="7460901" y="470102"/>
            <a:ext cx="4661796" cy="5023909"/>
          </a:xfrm>
        </p:spPr>
      </p:pic>
      <p:sp>
        <p:nvSpPr>
          <p:cNvPr id="3" name="Titel 2">
            <a:extLst>
              <a:ext uri="{FF2B5EF4-FFF2-40B4-BE49-F238E27FC236}">
                <a16:creationId xmlns:a16="http://schemas.microsoft.com/office/drawing/2014/main" id="{EE3CCE1D-2370-1236-50F9-59C069E46112}"/>
              </a:ext>
            </a:extLst>
          </p:cNvPr>
          <p:cNvSpPr>
            <a:spLocks noGrp="1"/>
          </p:cNvSpPr>
          <p:nvPr>
            <p:ph type="ctrTitle"/>
          </p:nvPr>
        </p:nvSpPr>
        <p:spPr/>
        <p:txBody>
          <a:bodyPr/>
          <a:lstStyle/>
          <a:p>
            <a:r>
              <a:rPr lang="nl-NL">
                <a:solidFill>
                  <a:srgbClr val="333518"/>
                </a:solidFill>
              </a:rPr>
              <a:t>Vragen?</a:t>
            </a:r>
          </a:p>
        </p:txBody>
      </p:sp>
      <p:pic>
        <p:nvPicPr>
          <p:cNvPr id="10" name="Afbeelding 9" descr="Afbeelding met schermopname, tekst&#10;&#10;Automatisch gegenereerde beschrijving">
            <a:extLst>
              <a:ext uri="{FF2B5EF4-FFF2-40B4-BE49-F238E27FC236}">
                <a16:creationId xmlns:a16="http://schemas.microsoft.com/office/drawing/2014/main" id="{EF4658F9-2F29-3B77-DE54-619FFB860A3C}"/>
              </a:ext>
            </a:extLst>
          </p:cNvPr>
          <p:cNvPicPr>
            <a:picLocks noChangeAspect="1"/>
          </p:cNvPicPr>
          <p:nvPr/>
        </p:nvPicPr>
        <p:blipFill>
          <a:blip r:embed="rId3"/>
          <a:stretch>
            <a:fillRect/>
          </a:stretch>
        </p:blipFill>
        <p:spPr>
          <a:xfrm>
            <a:off x="-3007360" y="2070100"/>
            <a:ext cx="9103360" cy="5135880"/>
          </a:xfrm>
          <a:prstGeom prst="rect">
            <a:avLst/>
          </a:prstGeom>
        </p:spPr>
      </p:pic>
    </p:spTree>
    <p:extLst>
      <p:ext uri="{BB962C8B-B14F-4D97-AF65-F5344CB8AC3E}">
        <p14:creationId xmlns:p14="http://schemas.microsoft.com/office/powerpoint/2010/main" val="2333570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buitenshuis, boom, schoeisel, persoon&#10;&#10;Automatisch gegenereerde beschrijving">
            <a:extLst>
              <a:ext uri="{FF2B5EF4-FFF2-40B4-BE49-F238E27FC236}">
                <a16:creationId xmlns:a16="http://schemas.microsoft.com/office/drawing/2014/main" id="{80653725-AE52-8C0A-D6F7-4314F4A05E87}"/>
              </a:ext>
            </a:extLst>
          </p:cNvPr>
          <p:cNvPicPr>
            <a:picLocks noGrp="1" noChangeAspect="1"/>
          </p:cNvPicPr>
          <p:nvPr>
            <p:ph type="pic" sz="quarter" idx="11"/>
          </p:nvPr>
        </p:nvPicPr>
        <p:blipFill rotWithShape="1">
          <a:blip r:embed="rId2"/>
          <a:srcRect l="19107" r="19107"/>
          <a:stretch/>
        </p:blipFill>
        <p:spPr>
          <a:xfrm>
            <a:off x="7460901" y="470102"/>
            <a:ext cx="4656063" cy="5023915"/>
          </a:xfrm>
        </p:spPr>
      </p:pic>
      <p:sp>
        <p:nvSpPr>
          <p:cNvPr id="3" name="Titel 2">
            <a:extLst>
              <a:ext uri="{FF2B5EF4-FFF2-40B4-BE49-F238E27FC236}">
                <a16:creationId xmlns:a16="http://schemas.microsoft.com/office/drawing/2014/main" id="{BAF8E186-E4A5-9FFE-E3D7-133AFE3F94D3}"/>
              </a:ext>
            </a:extLst>
          </p:cNvPr>
          <p:cNvSpPr>
            <a:spLocks noGrp="1"/>
          </p:cNvSpPr>
          <p:nvPr>
            <p:ph type="ctrTitle"/>
          </p:nvPr>
        </p:nvSpPr>
        <p:spPr/>
        <p:txBody>
          <a:bodyPr/>
          <a:lstStyle/>
          <a:p>
            <a:r>
              <a:rPr lang="nl-NL">
                <a:solidFill>
                  <a:srgbClr val="333518"/>
                </a:solidFill>
              </a:rPr>
              <a:t>Integraal Zorgakkoord</a:t>
            </a:r>
          </a:p>
        </p:txBody>
      </p:sp>
      <p:sp>
        <p:nvSpPr>
          <p:cNvPr id="4" name="Tijdelijke aanduiding voor tekst 3">
            <a:extLst>
              <a:ext uri="{FF2B5EF4-FFF2-40B4-BE49-F238E27FC236}">
                <a16:creationId xmlns:a16="http://schemas.microsoft.com/office/drawing/2014/main" id="{D96EBB12-2351-93FB-78E3-253D2B7B7149}"/>
              </a:ext>
            </a:extLst>
          </p:cNvPr>
          <p:cNvSpPr>
            <a:spLocks noGrp="1"/>
          </p:cNvSpPr>
          <p:nvPr>
            <p:ph type="body" sz="quarter" idx="10"/>
          </p:nvPr>
        </p:nvSpPr>
        <p:spPr/>
        <p:txBody>
          <a:bodyPr vert="horz" lIns="91440" tIns="45720" rIns="91440" bIns="45720" rtlCol="0" anchor="t">
            <a:normAutofit/>
          </a:bodyPr>
          <a:lstStyle/>
          <a:p>
            <a:pPr>
              <a:lnSpc>
                <a:spcPct val="150000"/>
              </a:lnSpc>
            </a:pPr>
            <a:r>
              <a:rPr lang="nl-NL" sz="1600"/>
              <a:t>De zorg staat onder druk door voornamelijk de toenemende vergrijzing, hoge zorgkosten en arbeidsmarktkrapte. Doen we niets, dan loopt de zorg vast. </a:t>
            </a:r>
            <a:endParaRPr lang="en-US" sz="1600"/>
          </a:p>
          <a:p>
            <a:pPr>
              <a:lnSpc>
                <a:spcPct val="150000"/>
              </a:lnSpc>
            </a:pPr>
            <a:r>
              <a:rPr lang="nl-NL" sz="1600"/>
              <a:t>Het is noodzakelijk domein overstijgend samen te werken en te investeren in gezondheidszorg en veerkracht van mensen. De opgaven die hiermee gepaard gaan, staan in het Integraal Zorgakkoord (IZA). </a:t>
            </a:r>
            <a:endParaRPr lang="en-US" sz="1600"/>
          </a:p>
          <a:p>
            <a:pPr>
              <a:lnSpc>
                <a:spcPct val="150000"/>
              </a:lnSpc>
            </a:pPr>
            <a:r>
              <a:rPr lang="nl-NL" sz="1600" i="1">
                <a:solidFill>
                  <a:srgbClr val="F49B78"/>
                </a:solidFill>
              </a:rPr>
              <a:t>Ambitie van IZA</a:t>
            </a:r>
            <a:r>
              <a:rPr lang="nl-NL" sz="1600" i="1"/>
              <a:t>: de zorg voor iedereen </a:t>
            </a:r>
            <a:r>
              <a:rPr lang="nl-NL" sz="1600" b="1" i="1"/>
              <a:t>toegankelijk, goed en betaalbaar</a:t>
            </a:r>
            <a:r>
              <a:rPr lang="nl-NL" sz="1600" i="1"/>
              <a:t> maken.</a:t>
            </a:r>
            <a:endParaRPr lang="nl-NL" sz="1600"/>
          </a:p>
          <a:p>
            <a:pPr>
              <a:lnSpc>
                <a:spcPct val="150000"/>
              </a:lnSpc>
            </a:pPr>
            <a:r>
              <a:rPr lang="nl-NL" sz="1600"/>
              <a:t>De ondertekenaars (VWS, zorgaanbieders, zorgverzekeraars, gemeenten, etc.) hebben afgesproken om de samenwerking in de regio te bevorderen en zetten in op passende zorg op de juiste plek.</a:t>
            </a:r>
          </a:p>
        </p:txBody>
      </p:sp>
    </p:spTree>
    <p:extLst>
      <p:ext uri="{BB962C8B-B14F-4D97-AF65-F5344CB8AC3E}">
        <p14:creationId xmlns:p14="http://schemas.microsoft.com/office/powerpoint/2010/main" val="3836010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7650A4-6E11-F50F-CD6D-2DD35BA84D2A}"/>
              </a:ext>
            </a:extLst>
          </p:cNvPr>
          <p:cNvSpPr>
            <a:spLocks noGrp="1"/>
          </p:cNvSpPr>
          <p:nvPr>
            <p:ph type="ctrTitle"/>
          </p:nvPr>
        </p:nvSpPr>
        <p:spPr>
          <a:xfrm>
            <a:off x="488732" y="223345"/>
            <a:ext cx="9834113" cy="1714992"/>
          </a:xfrm>
        </p:spPr>
        <p:txBody>
          <a:bodyPr/>
          <a:lstStyle/>
          <a:p>
            <a:r>
              <a:rPr lang="nl-NL">
                <a:solidFill>
                  <a:srgbClr val="333518"/>
                </a:solidFill>
              </a:rPr>
              <a:t>Samenhang IZA andere programma's</a:t>
            </a:r>
          </a:p>
        </p:txBody>
      </p:sp>
      <p:sp>
        <p:nvSpPr>
          <p:cNvPr id="3" name="Tijdelijke aanduiding voor tekst 2">
            <a:extLst>
              <a:ext uri="{FF2B5EF4-FFF2-40B4-BE49-F238E27FC236}">
                <a16:creationId xmlns:a16="http://schemas.microsoft.com/office/drawing/2014/main" id="{EECD6970-7075-6AFF-D404-79F1D8F6B27A}"/>
              </a:ext>
            </a:extLst>
          </p:cNvPr>
          <p:cNvSpPr>
            <a:spLocks noGrp="1"/>
          </p:cNvSpPr>
          <p:nvPr>
            <p:ph type="body" sz="quarter" idx="10"/>
          </p:nvPr>
        </p:nvSpPr>
        <p:spPr/>
        <p:txBody>
          <a:bodyPr vert="horz" lIns="91440" tIns="45720" rIns="91440" bIns="45720" rtlCol="0" anchor="t">
            <a:noAutofit/>
          </a:bodyPr>
          <a:lstStyle/>
          <a:p>
            <a:pPr marL="0" indent="0">
              <a:lnSpc>
                <a:spcPct val="120000"/>
              </a:lnSpc>
              <a:buNone/>
            </a:pPr>
            <a:r>
              <a:rPr lang="nl-NL" sz="1600">
                <a:solidFill>
                  <a:srgbClr val="FF9671"/>
                </a:solidFill>
                <a:latin typeface="DM Sans 14pt"/>
              </a:rPr>
              <a:t>Het Gezond en Actief Leven Akkoord (GALA)</a:t>
            </a:r>
            <a:endParaRPr lang="en-US" sz="1600">
              <a:solidFill>
                <a:srgbClr val="FF9671"/>
              </a:solidFill>
              <a:latin typeface="DM Sans 14pt"/>
            </a:endParaRPr>
          </a:p>
          <a:p>
            <a:pPr marL="0" indent="0">
              <a:lnSpc>
                <a:spcPct val="120000"/>
              </a:lnSpc>
              <a:spcBef>
                <a:spcPts val="0"/>
              </a:spcBef>
              <a:buNone/>
            </a:pPr>
            <a:r>
              <a:rPr lang="nl-NL" sz="1600" b="0">
                <a:latin typeface="DM Sans 14pt"/>
              </a:rPr>
              <a:t>Zet de beweging naar mentale en fysieke gezondheid en preventie met gemeenten kracht bij.</a:t>
            </a:r>
            <a:endParaRPr lang="en-US" sz="1600" b="0">
              <a:latin typeface="DM Sans 14pt"/>
            </a:endParaRPr>
          </a:p>
          <a:p>
            <a:pPr>
              <a:lnSpc>
                <a:spcPct val="120000"/>
              </a:lnSpc>
              <a:spcBef>
                <a:spcPts val="0"/>
              </a:spcBef>
            </a:pPr>
            <a:endParaRPr lang="nl-NL" sz="1600" b="0">
              <a:latin typeface="DM Sans 14pt"/>
            </a:endParaRPr>
          </a:p>
          <a:p>
            <a:pPr marL="0" indent="0">
              <a:lnSpc>
                <a:spcPct val="120000"/>
              </a:lnSpc>
              <a:spcBef>
                <a:spcPts val="0"/>
              </a:spcBef>
              <a:buNone/>
            </a:pPr>
            <a:r>
              <a:rPr lang="nl-NL" sz="1600">
                <a:solidFill>
                  <a:srgbClr val="FF9671"/>
                </a:solidFill>
                <a:latin typeface="DM Sans 14pt"/>
              </a:rPr>
              <a:t>Het programma Wonen, Ondersteuning en Zorg voor Ouderen (WOZO)</a:t>
            </a:r>
            <a:endParaRPr lang="en-US" sz="1600">
              <a:solidFill>
                <a:srgbClr val="FF9671"/>
              </a:solidFill>
              <a:latin typeface="DM Sans 14pt"/>
            </a:endParaRPr>
          </a:p>
          <a:p>
            <a:pPr marL="0" indent="0">
              <a:lnSpc>
                <a:spcPct val="120000"/>
              </a:lnSpc>
              <a:spcBef>
                <a:spcPts val="0"/>
              </a:spcBef>
              <a:buNone/>
            </a:pPr>
            <a:r>
              <a:rPr lang="nl-NL" sz="1600" b="0">
                <a:latin typeface="DM Sans 14pt"/>
              </a:rPr>
              <a:t>Draagt bij aan een brede maatschappelijke beweging en de transitie in wonen, ondersteuning en zorg voor ouderen. </a:t>
            </a:r>
            <a:endParaRPr lang="en-US" sz="1600" b="0">
              <a:latin typeface="DM Sans 14pt"/>
            </a:endParaRPr>
          </a:p>
          <a:p>
            <a:pPr>
              <a:lnSpc>
                <a:spcPct val="120000"/>
              </a:lnSpc>
              <a:spcBef>
                <a:spcPts val="0"/>
              </a:spcBef>
            </a:pPr>
            <a:endParaRPr lang="nl-NL" sz="1600" b="0">
              <a:latin typeface="DM Sans 14pt"/>
            </a:endParaRPr>
          </a:p>
          <a:p>
            <a:pPr marL="0" indent="0">
              <a:lnSpc>
                <a:spcPct val="120000"/>
              </a:lnSpc>
              <a:spcBef>
                <a:spcPts val="0"/>
              </a:spcBef>
              <a:buNone/>
            </a:pPr>
            <a:r>
              <a:rPr lang="nl-NL" sz="1600">
                <a:solidFill>
                  <a:srgbClr val="FF9671"/>
                </a:solidFill>
                <a:latin typeface="DM Sans 14pt"/>
              </a:rPr>
              <a:t>Het programma ‘Toekomstbestendige Arbeidsmarkt Zorg (TAZ)</a:t>
            </a:r>
            <a:endParaRPr lang="en-US" sz="1600">
              <a:solidFill>
                <a:srgbClr val="FF9671"/>
              </a:solidFill>
              <a:latin typeface="DM Sans 14pt"/>
            </a:endParaRPr>
          </a:p>
          <a:p>
            <a:pPr marL="0" indent="0">
              <a:lnSpc>
                <a:spcPct val="120000"/>
              </a:lnSpc>
              <a:spcBef>
                <a:spcPts val="0"/>
              </a:spcBef>
              <a:buNone/>
            </a:pPr>
            <a:r>
              <a:rPr lang="nl-NL" sz="1600" b="0">
                <a:latin typeface="DM Sans 14pt"/>
              </a:rPr>
              <a:t>Inzet op ‘ruimte voor het vergroten van werkplezier’, ‘ruimte voor zorgmedewerkers om te leren en zich te blijven ontwikkelen’ en ‘ruimte voor nieuwe werkvormen’.</a:t>
            </a:r>
            <a:r>
              <a:rPr lang="nl-NL" sz="1800" b="0">
                <a:latin typeface="DM Sans 14pt"/>
              </a:rPr>
              <a:t> </a:t>
            </a:r>
          </a:p>
        </p:txBody>
      </p:sp>
    </p:spTree>
    <p:extLst>
      <p:ext uri="{BB962C8B-B14F-4D97-AF65-F5344CB8AC3E}">
        <p14:creationId xmlns:p14="http://schemas.microsoft.com/office/powerpoint/2010/main" val="3685680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7650A4-6E11-F50F-CD6D-2DD35BA84D2A}"/>
              </a:ext>
            </a:extLst>
          </p:cNvPr>
          <p:cNvSpPr>
            <a:spLocks noGrp="1"/>
          </p:cNvSpPr>
          <p:nvPr>
            <p:ph type="ctrTitle"/>
          </p:nvPr>
        </p:nvSpPr>
        <p:spPr>
          <a:xfrm>
            <a:off x="488732" y="223345"/>
            <a:ext cx="9834113" cy="1714992"/>
          </a:xfrm>
        </p:spPr>
        <p:txBody>
          <a:bodyPr/>
          <a:lstStyle/>
          <a:p>
            <a:r>
              <a:rPr lang="nl-NL">
                <a:solidFill>
                  <a:srgbClr val="333518"/>
                </a:solidFill>
              </a:rPr>
              <a:t>Samenhang IZA andere programma's</a:t>
            </a:r>
          </a:p>
        </p:txBody>
      </p:sp>
      <p:sp>
        <p:nvSpPr>
          <p:cNvPr id="3" name="Tijdelijke aanduiding voor tekst 2">
            <a:extLst>
              <a:ext uri="{FF2B5EF4-FFF2-40B4-BE49-F238E27FC236}">
                <a16:creationId xmlns:a16="http://schemas.microsoft.com/office/drawing/2014/main" id="{EECD6970-7075-6AFF-D404-79F1D8F6B27A}"/>
              </a:ext>
            </a:extLst>
          </p:cNvPr>
          <p:cNvSpPr>
            <a:spLocks noGrp="1"/>
          </p:cNvSpPr>
          <p:nvPr>
            <p:ph type="body" sz="quarter" idx="10"/>
          </p:nvPr>
        </p:nvSpPr>
        <p:spPr/>
        <p:txBody>
          <a:bodyPr vert="horz" lIns="91440" tIns="45720" rIns="91440" bIns="45720" rtlCol="0" anchor="t">
            <a:noAutofit/>
          </a:bodyPr>
          <a:lstStyle/>
          <a:p>
            <a:pPr marL="0" indent="0">
              <a:lnSpc>
                <a:spcPct val="120000"/>
              </a:lnSpc>
              <a:buNone/>
            </a:pPr>
            <a:r>
              <a:rPr lang="nl-NL" sz="1600">
                <a:solidFill>
                  <a:srgbClr val="FF9671"/>
                </a:solidFill>
                <a:latin typeface="DM Sans 14pt"/>
              </a:rPr>
              <a:t>De Green Deal Duurzame Zorg 3.0</a:t>
            </a:r>
            <a:endParaRPr lang="en-US" sz="1600">
              <a:solidFill>
                <a:srgbClr val="FF9671"/>
              </a:solidFill>
              <a:latin typeface="DM Sans 14pt"/>
            </a:endParaRPr>
          </a:p>
          <a:p>
            <a:pPr marL="0" indent="0">
              <a:lnSpc>
                <a:spcPct val="120000"/>
              </a:lnSpc>
              <a:spcBef>
                <a:spcPts val="0"/>
              </a:spcBef>
              <a:buNone/>
            </a:pPr>
            <a:r>
              <a:rPr lang="nl-NL" sz="1600" b="0">
                <a:latin typeface="DM Sans 14pt"/>
              </a:rPr>
              <a:t>Afspraken waarmee de zorgsector toewerkt naar een onomkeerbare transformatie naar zorg en ondersteuning met minimale impact op klimaat en milieu. </a:t>
            </a:r>
            <a:endParaRPr lang="en-US" sz="1600" b="0">
              <a:latin typeface="DM Sans 14pt"/>
            </a:endParaRPr>
          </a:p>
          <a:p>
            <a:pPr>
              <a:lnSpc>
                <a:spcPct val="120000"/>
              </a:lnSpc>
              <a:spcBef>
                <a:spcPts val="0"/>
              </a:spcBef>
            </a:pPr>
            <a:endParaRPr lang="nl-NL" sz="1600">
              <a:latin typeface="DM Sans 14pt"/>
            </a:endParaRPr>
          </a:p>
          <a:p>
            <a:pPr marL="0" indent="0">
              <a:lnSpc>
                <a:spcPct val="120000"/>
              </a:lnSpc>
              <a:spcBef>
                <a:spcPts val="0"/>
              </a:spcBef>
              <a:buNone/>
            </a:pPr>
            <a:r>
              <a:rPr lang="nl-NL" sz="1600">
                <a:solidFill>
                  <a:srgbClr val="FF9671"/>
                </a:solidFill>
                <a:latin typeface="DM Sans 14pt"/>
              </a:rPr>
              <a:t>De Hervormingsagenda Jeugd (HA)</a:t>
            </a:r>
            <a:endParaRPr lang="en-US" sz="1600">
              <a:solidFill>
                <a:srgbClr val="FF9671"/>
              </a:solidFill>
              <a:latin typeface="DM Sans 14pt"/>
            </a:endParaRPr>
          </a:p>
          <a:p>
            <a:pPr marL="0" indent="0">
              <a:lnSpc>
                <a:spcPct val="120000"/>
              </a:lnSpc>
              <a:spcBef>
                <a:spcPts val="0"/>
              </a:spcBef>
              <a:buNone/>
            </a:pPr>
            <a:r>
              <a:rPr lang="nl-NL" sz="1600" b="0">
                <a:latin typeface="DM Sans 14pt"/>
              </a:rPr>
              <a:t>Maatregelen om de jeugdzorg te verbeteren en het stelsel houdbaar te maken. Samenwerking gemeenten met cliëntenorganisaties, professionals, en aanbieders van jeugdzorg.</a:t>
            </a:r>
          </a:p>
        </p:txBody>
      </p:sp>
    </p:spTree>
    <p:extLst>
      <p:ext uri="{BB962C8B-B14F-4D97-AF65-F5344CB8AC3E}">
        <p14:creationId xmlns:p14="http://schemas.microsoft.com/office/powerpoint/2010/main" val="13813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890720-2C73-9751-A916-C1E8261C597F}"/>
              </a:ext>
            </a:extLst>
          </p:cNvPr>
          <p:cNvSpPr>
            <a:spLocks noGrp="1"/>
          </p:cNvSpPr>
          <p:nvPr>
            <p:ph type="ctrTitle"/>
          </p:nvPr>
        </p:nvSpPr>
        <p:spPr/>
        <p:txBody>
          <a:bodyPr/>
          <a:lstStyle/>
          <a:p>
            <a:r>
              <a:rPr lang="nl-NL">
                <a:solidFill>
                  <a:srgbClr val="333518"/>
                </a:solidFill>
              </a:rPr>
              <a:t>Van IZA Drenthe naar Gezonde Marke</a:t>
            </a:r>
          </a:p>
        </p:txBody>
      </p:sp>
      <p:sp>
        <p:nvSpPr>
          <p:cNvPr id="3" name="Tijdelijke aanduiding voor tekst 2">
            <a:extLst>
              <a:ext uri="{FF2B5EF4-FFF2-40B4-BE49-F238E27FC236}">
                <a16:creationId xmlns:a16="http://schemas.microsoft.com/office/drawing/2014/main" id="{D3D3443D-196F-D8A0-C88C-680060C1FC53}"/>
              </a:ext>
            </a:extLst>
          </p:cNvPr>
          <p:cNvSpPr>
            <a:spLocks noGrp="1"/>
          </p:cNvSpPr>
          <p:nvPr>
            <p:ph type="body" sz="quarter" idx="10"/>
          </p:nvPr>
        </p:nvSpPr>
        <p:spPr/>
        <p:txBody>
          <a:bodyPr vert="horz" lIns="91440" tIns="45720" rIns="91440" bIns="45720" rtlCol="0" anchor="t">
            <a:normAutofit/>
          </a:bodyPr>
          <a:lstStyle/>
          <a:p>
            <a:pPr marL="0" indent="0">
              <a:buNone/>
            </a:pPr>
            <a:r>
              <a:rPr lang="nl-NL" sz="1600" b="0">
                <a:latin typeface="DM Sans 14pt"/>
                <a:ea typeface="Open Sans"/>
                <a:cs typeface="Open Sans"/>
              </a:rPr>
              <a:t>IZA Drenthe heeft thema’s benoemd voor ‘samen werken aan gezonde zorg in Drenthe’. </a:t>
            </a:r>
            <a:br>
              <a:rPr lang="nl-NL" sz="1600" b="0">
                <a:latin typeface="DM Sans 14pt"/>
                <a:ea typeface="Open Sans"/>
                <a:cs typeface="Open Sans"/>
              </a:rPr>
            </a:br>
            <a:r>
              <a:rPr lang="nl-NL" sz="1600" b="0">
                <a:latin typeface="DM Sans 14pt"/>
                <a:ea typeface="Open Sans"/>
                <a:cs typeface="Open Sans"/>
              </a:rPr>
              <a:t>Het </a:t>
            </a:r>
            <a:r>
              <a:rPr lang="nl-NL" sz="1600" b="0">
                <a:solidFill>
                  <a:srgbClr val="F49B78"/>
                </a:solidFill>
                <a:latin typeface="DM Sans 14pt"/>
                <a:ea typeface="Open Sans"/>
                <a:cs typeface="Open Sans"/>
              </a:rPr>
              <a:t>regiobeeld Drenthe </a:t>
            </a:r>
            <a:r>
              <a:rPr lang="nl-NL" sz="1600" b="0">
                <a:latin typeface="DM Sans 14pt"/>
                <a:ea typeface="Open Sans"/>
                <a:cs typeface="Open Sans"/>
              </a:rPr>
              <a:t>geeft inzicht in de gezondheid van de inwoners van Drenthe, de sociale factoren die daar invloed op hebben en het zorggebruik. Het regiobeeld geeft duidelijk aan waar de uitdagingen liggen. De urgente opgaven en afspraken staan per thema in het regioplan Drenthe.</a:t>
            </a:r>
            <a:endParaRPr lang="en-US" sz="1600" b="0">
              <a:latin typeface="DM Sans 14pt"/>
              <a:ea typeface="Open Sans"/>
              <a:cs typeface="Open Sans"/>
            </a:endParaRPr>
          </a:p>
          <a:p>
            <a:pPr marL="0" indent="0">
              <a:buNone/>
            </a:pPr>
            <a:r>
              <a:rPr lang="nl-NL" sz="1600" b="0">
                <a:solidFill>
                  <a:srgbClr val="F49B78"/>
                </a:solidFill>
                <a:latin typeface="DM Sans 14pt"/>
                <a:ea typeface="Open Sans"/>
                <a:cs typeface="Open Sans"/>
              </a:rPr>
              <a:t>Het regioplan</a:t>
            </a:r>
            <a:r>
              <a:rPr lang="nl-NL" sz="1600" b="0">
                <a:latin typeface="DM Sans 14pt"/>
                <a:ea typeface="Open Sans"/>
                <a:cs typeface="Open Sans"/>
              </a:rPr>
              <a:t> is gezamenlijk opgesteld door zorg- en welzijnspartijen, zorgverzekeraar en gemeenten. Het waarborgt het perspectief van heel de gehele zorgketen, inclusief inwoners en patiënten. </a:t>
            </a:r>
          </a:p>
          <a:p>
            <a:pPr marL="0" indent="0">
              <a:buNone/>
            </a:pPr>
            <a:r>
              <a:rPr lang="nl-NL" sz="1600" b="0">
                <a:latin typeface="DM Sans 14pt"/>
                <a:ea typeface="Open Sans"/>
                <a:cs typeface="Open Sans"/>
              </a:rPr>
              <a:t>De beweging die we in gang hebben gezet met deze </a:t>
            </a:r>
            <a:r>
              <a:rPr lang="nl-NL" sz="1600" b="0" err="1">
                <a:latin typeface="DM Sans 14pt"/>
                <a:ea typeface="Open Sans"/>
                <a:cs typeface="Open Sans"/>
              </a:rPr>
              <a:t>domeinoverstijgende</a:t>
            </a:r>
            <a:r>
              <a:rPr lang="nl-NL" sz="1600" b="0">
                <a:latin typeface="DM Sans 14pt"/>
                <a:ea typeface="Open Sans"/>
                <a:cs typeface="Open Sans"/>
              </a:rPr>
              <a:t> samenwerking in Drenthe, is </a:t>
            </a:r>
            <a:r>
              <a:rPr lang="nl-NL" sz="1600">
                <a:solidFill>
                  <a:srgbClr val="F49B78"/>
                </a:solidFill>
                <a:latin typeface="DM Sans 14pt"/>
                <a:ea typeface="Open Sans"/>
                <a:cs typeface="Open Sans"/>
              </a:rPr>
              <a:t>Gezonde Marke</a:t>
            </a:r>
            <a:r>
              <a:rPr lang="nl-NL" sz="1600">
                <a:latin typeface="DM Sans 14pt"/>
                <a:ea typeface="Open Sans"/>
                <a:cs typeface="Open Sans"/>
              </a:rPr>
              <a:t>.</a:t>
            </a:r>
          </a:p>
        </p:txBody>
      </p:sp>
    </p:spTree>
    <p:extLst>
      <p:ext uri="{BB962C8B-B14F-4D97-AF65-F5344CB8AC3E}">
        <p14:creationId xmlns:p14="http://schemas.microsoft.com/office/powerpoint/2010/main" val="2716248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tanding outside&#10;&#10;Description automatically generated">
            <a:extLst>
              <a:ext uri="{FF2B5EF4-FFF2-40B4-BE49-F238E27FC236}">
                <a16:creationId xmlns:a16="http://schemas.microsoft.com/office/drawing/2014/main" id="{8EB065E9-8EF3-FFC2-0597-684170E1CBD8}"/>
              </a:ext>
            </a:extLst>
          </p:cNvPr>
          <p:cNvPicPr>
            <a:picLocks noGrp="1" noChangeAspect="1"/>
          </p:cNvPicPr>
          <p:nvPr>
            <p:ph type="pic" sz="quarter" idx="11"/>
          </p:nvPr>
        </p:nvPicPr>
        <p:blipFill>
          <a:blip r:embed="rId2"/>
          <a:srcRect l="19078" r="19078"/>
          <a:stretch>
            <a:fillRect/>
          </a:stretch>
        </p:blipFill>
        <p:spPr/>
      </p:pic>
      <p:sp>
        <p:nvSpPr>
          <p:cNvPr id="3" name="Title 2">
            <a:extLst>
              <a:ext uri="{FF2B5EF4-FFF2-40B4-BE49-F238E27FC236}">
                <a16:creationId xmlns:a16="http://schemas.microsoft.com/office/drawing/2014/main" id="{A2BE638A-B19C-EDB5-80E1-433DDB37DEB8}"/>
              </a:ext>
            </a:extLst>
          </p:cNvPr>
          <p:cNvSpPr>
            <a:spLocks noGrp="1"/>
          </p:cNvSpPr>
          <p:nvPr>
            <p:ph type="ctrTitle"/>
          </p:nvPr>
        </p:nvSpPr>
        <p:spPr/>
        <p:txBody>
          <a:bodyPr>
            <a:normAutofit/>
          </a:bodyPr>
          <a:lstStyle/>
          <a:p>
            <a:r>
              <a:rPr lang="nl-NL">
                <a:solidFill>
                  <a:srgbClr val="343319"/>
                </a:solidFill>
              </a:rPr>
              <a:t>Drentse Droom </a:t>
            </a:r>
          </a:p>
        </p:txBody>
      </p:sp>
      <p:sp>
        <p:nvSpPr>
          <p:cNvPr id="4" name="Text Placeholder 3">
            <a:extLst>
              <a:ext uri="{FF2B5EF4-FFF2-40B4-BE49-F238E27FC236}">
                <a16:creationId xmlns:a16="http://schemas.microsoft.com/office/drawing/2014/main" id="{B9788927-C919-D753-1FCD-1B067AF99372}"/>
              </a:ext>
            </a:extLst>
          </p:cNvPr>
          <p:cNvSpPr>
            <a:spLocks noGrp="1"/>
          </p:cNvSpPr>
          <p:nvPr>
            <p:ph type="body" sz="quarter" idx="10"/>
          </p:nvPr>
        </p:nvSpPr>
        <p:spPr/>
        <p:txBody>
          <a:bodyPr vert="horz" lIns="91440" tIns="45720" rIns="91440" bIns="45720" rtlCol="0" anchor="t">
            <a:normAutofit/>
          </a:bodyPr>
          <a:lstStyle/>
          <a:p>
            <a:pPr algn="ctr">
              <a:lnSpc>
                <a:spcPct val="100000"/>
              </a:lnSpc>
            </a:pPr>
            <a:endParaRPr lang="nl-NL" sz="1600" i="1">
              <a:ea typeface="Open Sans"/>
              <a:cs typeface="Open Sans"/>
            </a:endParaRPr>
          </a:p>
          <a:p>
            <a:pPr>
              <a:lnSpc>
                <a:spcPct val="100000"/>
              </a:lnSpc>
            </a:pPr>
            <a:r>
              <a:rPr lang="nl-NL" sz="1600" i="1">
                <a:ea typeface="Open Sans"/>
                <a:cs typeface="Open Sans"/>
              </a:rPr>
              <a:t>"In 2040 hebben kwetsbare groepen 10 gezonde levensjaren erbij gekregen. Welzijn en welbevinden is voor iedereen versterkt. Alle inwoners van Drenthe hebben gelijke kansen op passende zorg.“</a:t>
            </a:r>
            <a:br>
              <a:rPr lang="nl-NL" sz="1600" i="1">
                <a:ea typeface="Open Sans"/>
                <a:cs typeface="Open Sans"/>
              </a:rPr>
            </a:br>
            <a:endParaRPr lang="nl-NL" sz="1600">
              <a:solidFill>
                <a:srgbClr val="000000"/>
              </a:solidFill>
              <a:ea typeface="Open Sans"/>
              <a:cs typeface="Open Sans"/>
            </a:endParaRPr>
          </a:p>
          <a:p>
            <a:pPr>
              <a:lnSpc>
                <a:spcPct val="100000"/>
              </a:lnSpc>
            </a:pPr>
            <a:endParaRPr lang="nl-NL" sz="1600" b="1">
              <a:solidFill>
                <a:srgbClr val="333518"/>
              </a:solidFill>
              <a:ea typeface="Open Sans"/>
              <a:cs typeface="Open Sans"/>
            </a:endParaRPr>
          </a:p>
          <a:p>
            <a:pPr>
              <a:lnSpc>
                <a:spcPct val="100000"/>
              </a:lnSpc>
            </a:pPr>
            <a:r>
              <a:rPr lang="nl-NL" sz="1600" b="1">
                <a:solidFill>
                  <a:srgbClr val="333518"/>
                </a:solidFill>
                <a:ea typeface="Open Sans"/>
                <a:cs typeface="Open Sans"/>
              </a:rPr>
              <a:t>Groots denken en klein doen!</a:t>
            </a:r>
            <a:endParaRPr lang="en-GB" sz="1600"/>
          </a:p>
          <a:p>
            <a:endParaRPr lang="en-NL">
              <a:latin typeface="DM Sans 14pt"/>
            </a:endParaRPr>
          </a:p>
          <a:p>
            <a:endParaRPr lang="en-NL">
              <a:latin typeface="DM Sans 14pt"/>
            </a:endParaRPr>
          </a:p>
        </p:txBody>
      </p:sp>
    </p:spTree>
    <p:extLst>
      <p:ext uri="{BB962C8B-B14F-4D97-AF65-F5344CB8AC3E}">
        <p14:creationId xmlns:p14="http://schemas.microsoft.com/office/powerpoint/2010/main" val="4056271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hthoek 44">
            <a:extLst>
              <a:ext uri="{FF2B5EF4-FFF2-40B4-BE49-F238E27FC236}">
                <a16:creationId xmlns:a16="http://schemas.microsoft.com/office/drawing/2014/main" id="{A14C5D49-B7EC-5E11-707C-C81B32A9B606}"/>
              </a:ext>
            </a:extLst>
          </p:cNvPr>
          <p:cNvSpPr/>
          <p:nvPr/>
        </p:nvSpPr>
        <p:spPr>
          <a:xfrm>
            <a:off x="10636250" y="5566833"/>
            <a:ext cx="1238250" cy="12170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E7357432-FCCA-B7D0-2120-98CC561E42A8}"/>
              </a:ext>
            </a:extLst>
          </p:cNvPr>
          <p:cNvSpPr>
            <a:spLocks noGrp="1"/>
          </p:cNvSpPr>
          <p:nvPr>
            <p:ph type="ctrTitle"/>
          </p:nvPr>
        </p:nvSpPr>
        <p:spPr/>
        <p:txBody>
          <a:bodyPr/>
          <a:lstStyle/>
          <a:p>
            <a:r>
              <a:rPr lang="nl-NL">
                <a:solidFill>
                  <a:srgbClr val="333518"/>
                </a:solidFill>
              </a:rPr>
              <a:t>Brede vertegenwoordiging</a:t>
            </a:r>
          </a:p>
        </p:txBody>
      </p:sp>
      <p:cxnSp>
        <p:nvCxnSpPr>
          <p:cNvPr id="4" name="Rechte verbindingslijn 3">
            <a:extLst>
              <a:ext uri="{FF2B5EF4-FFF2-40B4-BE49-F238E27FC236}">
                <a16:creationId xmlns:a16="http://schemas.microsoft.com/office/drawing/2014/main" id="{4BAE0E27-40D5-7407-712C-517A0BE4F124}"/>
              </a:ext>
            </a:extLst>
          </p:cNvPr>
          <p:cNvCxnSpPr>
            <a:cxnSpLocks/>
            <a:stCxn id="32" idx="1"/>
          </p:cNvCxnSpPr>
          <p:nvPr/>
        </p:nvCxnSpPr>
        <p:spPr>
          <a:xfrm flipH="1" flipV="1">
            <a:off x="7421076" y="4806214"/>
            <a:ext cx="397848"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 name="Rechte verbindingslijn 4">
            <a:extLst>
              <a:ext uri="{FF2B5EF4-FFF2-40B4-BE49-F238E27FC236}">
                <a16:creationId xmlns:a16="http://schemas.microsoft.com/office/drawing/2014/main" id="{26D5849C-FA9B-57C3-0780-201939E6AFC9}"/>
              </a:ext>
            </a:extLst>
          </p:cNvPr>
          <p:cNvCxnSpPr>
            <a:cxnSpLocks/>
            <a:stCxn id="23" idx="1"/>
            <a:endCxn id="22" idx="3"/>
          </p:cNvCxnSpPr>
          <p:nvPr/>
        </p:nvCxnSpPr>
        <p:spPr>
          <a:xfrm flipH="1">
            <a:off x="7421076" y="3858126"/>
            <a:ext cx="39784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Rechte verbindingslijn 5">
            <a:extLst>
              <a:ext uri="{FF2B5EF4-FFF2-40B4-BE49-F238E27FC236}">
                <a16:creationId xmlns:a16="http://schemas.microsoft.com/office/drawing/2014/main" id="{8AE8E9CF-0F6E-260D-22E6-0AFFD37C9B53}"/>
              </a:ext>
            </a:extLst>
          </p:cNvPr>
          <p:cNvCxnSpPr>
            <a:cxnSpLocks/>
            <a:stCxn id="36" idx="2"/>
          </p:cNvCxnSpPr>
          <p:nvPr/>
        </p:nvCxnSpPr>
        <p:spPr>
          <a:xfrm>
            <a:off x="5851669" y="2439228"/>
            <a:ext cx="38990" cy="255387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Ovaal 6">
            <a:extLst>
              <a:ext uri="{FF2B5EF4-FFF2-40B4-BE49-F238E27FC236}">
                <a16:creationId xmlns:a16="http://schemas.microsoft.com/office/drawing/2014/main" id="{96CD1D60-E703-BD66-2BB4-0D76F8B79A85}"/>
              </a:ext>
            </a:extLst>
          </p:cNvPr>
          <p:cNvSpPr/>
          <p:nvPr/>
        </p:nvSpPr>
        <p:spPr>
          <a:xfrm>
            <a:off x="2883006" y="5469338"/>
            <a:ext cx="574936" cy="395017"/>
          </a:xfrm>
          <a:prstGeom prst="ellipse">
            <a:avLst/>
          </a:prstGeom>
          <a:solidFill>
            <a:srgbClr val="F49C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sz="1200">
              <a:latin typeface="Open Sans" panose="020B0606030504020204" pitchFamily="34" charset="0"/>
              <a:ea typeface="Open Sans" panose="020B0606030504020204" pitchFamily="34" charset="0"/>
              <a:cs typeface="Open Sans" panose="020B0606030504020204" pitchFamily="34" charset="0"/>
            </a:endParaRPr>
          </a:p>
        </p:txBody>
      </p:sp>
      <p:sp>
        <p:nvSpPr>
          <p:cNvPr id="8" name="Ovaal 7">
            <a:extLst>
              <a:ext uri="{FF2B5EF4-FFF2-40B4-BE49-F238E27FC236}">
                <a16:creationId xmlns:a16="http://schemas.microsoft.com/office/drawing/2014/main" id="{A51AFE31-8B2F-9EF7-66AA-6E5CBB19270C}"/>
              </a:ext>
            </a:extLst>
          </p:cNvPr>
          <p:cNvSpPr/>
          <p:nvPr/>
        </p:nvSpPr>
        <p:spPr>
          <a:xfrm>
            <a:off x="4927828" y="5489300"/>
            <a:ext cx="574936" cy="395017"/>
          </a:xfrm>
          <a:prstGeom prst="ellipse">
            <a:avLst/>
          </a:prstGeom>
          <a:solidFill>
            <a:srgbClr val="F49C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sz="1200">
              <a:latin typeface="Open Sans" panose="020B0606030504020204" pitchFamily="34" charset="0"/>
              <a:ea typeface="Open Sans" panose="020B0606030504020204" pitchFamily="34" charset="0"/>
              <a:cs typeface="Open Sans" panose="020B0606030504020204" pitchFamily="34" charset="0"/>
            </a:endParaRPr>
          </a:p>
        </p:txBody>
      </p:sp>
      <p:sp>
        <p:nvSpPr>
          <p:cNvPr id="9" name="Ovaal 8">
            <a:extLst>
              <a:ext uri="{FF2B5EF4-FFF2-40B4-BE49-F238E27FC236}">
                <a16:creationId xmlns:a16="http://schemas.microsoft.com/office/drawing/2014/main" id="{31E20B9B-B61E-A9F8-03AD-516711152D40}"/>
              </a:ext>
            </a:extLst>
          </p:cNvPr>
          <p:cNvSpPr/>
          <p:nvPr/>
        </p:nvSpPr>
        <p:spPr>
          <a:xfrm>
            <a:off x="6814128" y="5474587"/>
            <a:ext cx="574936" cy="395017"/>
          </a:xfrm>
          <a:prstGeom prst="ellipse">
            <a:avLst/>
          </a:prstGeom>
          <a:solidFill>
            <a:srgbClr val="F49C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sz="1200">
              <a:latin typeface="Open Sans" panose="020B0606030504020204" pitchFamily="34" charset="0"/>
              <a:ea typeface="Open Sans" panose="020B0606030504020204" pitchFamily="34" charset="0"/>
              <a:cs typeface="Open Sans" panose="020B0606030504020204" pitchFamily="34" charset="0"/>
            </a:endParaRPr>
          </a:p>
        </p:txBody>
      </p:sp>
      <p:sp>
        <p:nvSpPr>
          <p:cNvPr id="10" name="Ovaal 9">
            <a:extLst>
              <a:ext uri="{FF2B5EF4-FFF2-40B4-BE49-F238E27FC236}">
                <a16:creationId xmlns:a16="http://schemas.microsoft.com/office/drawing/2014/main" id="{64A47A0D-44A6-93C1-6658-D79FA4AAAA49}"/>
              </a:ext>
            </a:extLst>
          </p:cNvPr>
          <p:cNvSpPr/>
          <p:nvPr/>
        </p:nvSpPr>
        <p:spPr>
          <a:xfrm>
            <a:off x="8752866" y="5458723"/>
            <a:ext cx="574936" cy="395017"/>
          </a:xfrm>
          <a:prstGeom prst="ellipse">
            <a:avLst/>
          </a:prstGeom>
          <a:solidFill>
            <a:srgbClr val="F49C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sz="1200">
              <a:latin typeface="Open Sans" panose="020B0606030504020204" pitchFamily="34" charset="0"/>
              <a:ea typeface="Open Sans" panose="020B0606030504020204" pitchFamily="34" charset="0"/>
              <a:cs typeface="Open Sans" panose="020B0606030504020204" pitchFamily="34" charset="0"/>
            </a:endParaRPr>
          </a:p>
        </p:txBody>
      </p:sp>
      <p:sp>
        <p:nvSpPr>
          <p:cNvPr id="11" name="Ovaal 10">
            <a:extLst>
              <a:ext uri="{FF2B5EF4-FFF2-40B4-BE49-F238E27FC236}">
                <a16:creationId xmlns:a16="http://schemas.microsoft.com/office/drawing/2014/main" id="{A86BB166-2F7B-C063-ED94-F37223C20C4E}"/>
              </a:ext>
            </a:extLst>
          </p:cNvPr>
          <p:cNvSpPr/>
          <p:nvPr/>
        </p:nvSpPr>
        <p:spPr>
          <a:xfrm>
            <a:off x="10648312" y="5489299"/>
            <a:ext cx="574936" cy="395017"/>
          </a:xfrm>
          <a:prstGeom prst="ellipse">
            <a:avLst/>
          </a:prstGeom>
          <a:solidFill>
            <a:srgbClr val="F49C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sz="1200">
              <a:latin typeface="Open Sans" panose="020B0606030504020204" pitchFamily="34" charset="0"/>
              <a:ea typeface="Open Sans" panose="020B0606030504020204" pitchFamily="34" charset="0"/>
              <a:cs typeface="Open Sans" panose="020B0606030504020204" pitchFamily="34" charset="0"/>
            </a:endParaRPr>
          </a:p>
        </p:txBody>
      </p:sp>
      <p:sp>
        <p:nvSpPr>
          <p:cNvPr id="12" name="Ovaal 11">
            <a:extLst>
              <a:ext uri="{FF2B5EF4-FFF2-40B4-BE49-F238E27FC236}">
                <a16:creationId xmlns:a16="http://schemas.microsoft.com/office/drawing/2014/main" id="{5F96FB2D-D99C-4DFE-6CBF-4C656E57C988}"/>
              </a:ext>
            </a:extLst>
          </p:cNvPr>
          <p:cNvSpPr/>
          <p:nvPr/>
        </p:nvSpPr>
        <p:spPr>
          <a:xfrm>
            <a:off x="998021" y="5457631"/>
            <a:ext cx="574936" cy="395017"/>
          </a:xfrm>
          <a:prstGeom prst="ellipse">
            <a:avLst/>
          </a:prstGeom>
          <a:solidFill>
            <a:srgbClr val="F49C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sz="1200">
              <a:latin typeface="Open Sans" panose="020B0606030504020204" pitchFamily="34" charset="0"/>
              <a:ea typeface="Open Sans" panose="020B0606030504020204" pitchFamily="34" charset="0"/>
              <a:cs typeface="Open Sans" panose="020B0606030504020204" pitchFamily="34" charset="0"/>
            </a:endParaRPr>
          </a:p>
        </p:txBody>
      </p:sp>
      <p:sp>
        <p:nvSpPr>
          <p:cNvPr id="13" name="Rechthoek: afgeronde hoeken 12">
            <a:extLst>
              <a:ext uri="{FF2B5EF4-FFF2-40B4-BE49-F238E27FC236}">
                <a16:creationId xmlns:a16="http://schemas.microsoft.com/office/drawing/2014/main" id="{B61E5A13-1066-4768-9613-C3F49320F6E9}"/>
              </a:ext>
            </a:extLst>
          </p:cNvPr>
          <p:cNvSpPr/>
          <p:nvPr/>
        </p:nvSpPr>
        <p:spPr>
          <a:xfrm>
            <a:off x="4330947" y="2778778"/>
            <a:ext cx="3060833" cy="413887"/>
          </a:xfrm>
          <a:prstGeom prst="roundRect">
            <a:avLst/>
          </a:prstGeom>
          <a:solidFill>
            <a:srgbClr val="33351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1200">
                <a:solidFill>
                  <a:schemeClr val="bg1"/>
                </a:solidFill>
                <a:latin typeface="Open Sans"/>
                <a:ea typeface="Open Sans"/>
                <a:cs typeface="Open Sans"/>
              </a:rPr>
              <a:t>Programmamanager Gezonde Marke</a:t>
            </a:r>
            <a:endParaRPr lang="nl-NL"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Rechthoek: afgeronde hoeken 13">
            <a:extLst>
              <a:ext uri="{FF2B5EF4-FFF2-40B4-BE49-F238E27FC236}">
                <a16:creationId xmlns:a16="http://schemas.microsoft.com/office/drawing/2014/main" id="{9114A9A0-8E99-238C-5A41-B3E513DB1014}"/>
              </a:ext>
            </a:extLst>
          </p:cNvPr>
          <p:cNvSpPr/>
          <p:nvPr/>
        </p:nvSpPr>
        <p:spPr>
          <a:xfrm>
            <a:off x="4360243" y="4579218"/>
            <a:ext cx="3060833" cy="413887"/>
          </a:xfrm>
          <a:prstGeom prst="roundRect">
            <a:avLst/>
          </a:prstGeom>
          <a:solidFill>
            <a:srgbClr val="F49C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1200">
                <a:solidFill>
                  <a:schemeClr val="bg1"/>
                </a:solidFill>
                <a:latin typeface="Open Sans" panose="020B0606030504020204" pitchFamily="34" charset="0"/>
                <a:ea typeface="Open Sans" panose="020B0606030504020204" pitchFamily="34" charset="0"/>
                <a:cs typeface="Open Sans" panose="020B0606030504020204" pitchFamily="34" charset="0"/>
              </a:rPr>
              <a:t>Programmateam</a:t>
            </a:r>
          </a:p>
        </p:txBody>
      </p:sp>
      <p:sp>
        <p:nvSpPr>
          <p:cNvPr id="15" name="Rechthoek: afgeronde hoeken 14">
            <a:extLst>
              <a:ext uri="{FF2B5EF4-FFF2-40B4-BE49-F238E27FC236}">
                <a16:creationId xmlns:a16="http://schemas.microsoft.com/office/drawing/2014/main" id="{D89D4435-CF16-4394-E9D9-E4867FCA9735}"/>
              </a:ext>
            </a:extLst>
          </p:cNvPr>
          <p:cNvSpPr/>
          <p:nvPr/>
        </p:nvSpPr>
        <p:spPr>
          <a:xfrm>
            <a:off x="4321252" y="5649054"/>
            <a:ext cx="1738633" cy="981546"/>
          </a:xfrm>
          <a:prstGeom prst="roundRect">
            <a:avLst/>
          </a:prstGeom>
          <a:solidFill>
            <a:srgbClr val="F49C7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1200">
                <a:solidFill>
                  <a:srgbClr val="000000"/>
                </a:solidFill>
                <a:latin typeface="Open Sans"/>
                <a:ea typeface="Open Sans"/>
                <a:cs typeface="Open Sans"/>
              </a:rPr>
              <a:t>Van kwetsbaarheid naar veerkracht</a:t>
            </a:r>
          </a:p>
        </p:txBody>
      </p:sp>
      <p:sp>
        <p:nvSpPr>
          <p:cNvPr id="16" name="Rechthoek: afgeronde hoeken 15">
            <a:extLst>
              <a:ext uri="{FF2B5EF4-FFF2-40B4-BE49-F238E27FC236}">
                <a16:creationId xmlns:a16="http://schemas.microsoft.com/office/drawing/2014/main" id="{813D7E9F-86B2-6B3F-9E43-D9BF2C1D4D06}"/>
              </a:ext>
            </a:extLst>
          </p:cNvPr>
          <p:cNvSpPr/>
          <p:nvPr/>
        </p:nvSpPr>
        <p:spPr>
          <a:xfrm>
            <a:off x="2357050" y="5649054"/>
            <a:ext cx="1738633" cy="981546"/>
          </a:xfrm>
          <a:prstGeom prst="roundRect">
            <a:avLst/>
          </a:prstGeom>
          <a:solidFill>
            <a:srgbClr val="F49C7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1200">
                <a:solidFill>
                  <a:srgbClr val="000000"/>
                </a:solidFill>
                <a:latin typeface="Open Sans"/>
                <a:ea typeface="Open Sans"/>
                <a:cs typeface="Open Sans"/>
              </a:rPr>
              <a:t>Van zorgen naar bloeien: mentale gezondheid centraal</a:t>
            </a:r>
          </a:p>
        </p:txBody>
      </p:sp>
      <p:sp>
        <p:nvSpPr>
          <p:cNvPr id="17" name="Rechthoek: afgeronde hoeken 16">
            <a:extLst>
              <a:ext uri="{FF2B5EF4-FFF2-40B4-BE49-F238E27FC236}">
                <a16:creationId xmlns:a16="http://schemas.microsoft.com/office/drawing/2014/main" id="{291EADD6-0C2B-7EFA-6839-7F2B8F0B1CF3}"/>
              </a:ext>
            </a:extLst>
          </p:cNvPr>
          <p:cNvSpPr/>
          <p:nvPr/>
        </p:nvSpPr>
        <p:spPr>
          <a:xfrm>
            <a:off x="386903" y="5649054"/>
            <a:ext cx="1738633" cy="981546"/>
          </a:xfrm>
          <a:prstGeom prst="roundRect">
            <a:avLst/>
          </a:prstGeom>
          <a:solidFill>
            <a:srgbClr val="F49C7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1200">
                <a:solidFill>
                  <a:srgbClr val="000000"/>
                </a:solidFill>
                <a:latin typeface="Open Sans"/>
                <a:ea typeface="Open Sans"/>
                <a:cs typeface="Open Sans"/>
              </a:rPr>
              <a:t>Van gewoontes naar gezond leven</a:t>
            </a:r>
          </a:p>
        </p:txBody>
      </p:sp>
      <p:sp>
        <p:nvSpPr>
          <p:cNvPr id="18" name="Rechthoek: afgeronde hoeken 17">
            <a:extLst>
              <a:ext uri="{FF2B5EF4-FFF2-40B4-BE49-F238E27FC236}">
                <a16:creationId xmlns:a16="http://schemas.microsoft.com/office/drawing/2014/main" id="{6E11518E-8E4F-1AC8-0CED-9D0C80D5DB9F}"/>
              </a:ext>
            </a:extLst>
          </p:cNvPr>
          <p:cNvSpPr/>
          <p:nvPr/>
        </p:nvSpPr>
        <p:spPr>
          <a:xfrm>
            <a:off x="10055880" y="5649054"/>
            <a:ext cx="1738633" cy="981546"/>
          </a:xfrm>
          <a:prstGeom prst="roundRect">
            <a:avLst/>
          </a:prstGeom>
          <a:solidFill>
            <a:srgbClr val="F49C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1200">
                <a:solidFill>
                  <a:schemeClr val="tx1"/>
                </a:solidFill>
                <a:latin typeface="Open Sans" panose="020B0606030504020204" pitchFamily="34" charset="0"/>
                <a:ea typeface="Open Sans" panose="020B0606030504020204" pitchFamily="34" charset="0"/>
                <a:cs typeface="Open Sans" panose="020B0606030504020204" pitchFamily="34" charset="0"/>
              </a:rPr>
              <a:t>Toegankelijkheid van de zorg</a:t>
            </a:r>
          </a:p>
        </p:txBody>
      </p:sp>
      <p:sp>
        <p:nvSpPr>
          <p:cNvPr id="19" name="Rechthoek: afgeronde hoeken 18">
            <a:extLst>
              <a:ext uri="{FF2B5EF4-FFF2-40B4-BE49-F238E27FC236}">
                <a16:creationId xmlns:a16="http://schemas.microsoft.com/office/drawing/2014/main" id="{DFF75756-E1E1-5A31-33D2-D60A51CF8BAC}"/>
              </a:ext>
            </a:extLst>
          </p:cNvPr>
          <p:cNvSpPr/>
          <p:nvPr/>
        </p:nvSpPr>
        <p:spPr>
          <a:xfrm>
            <a:off x="8136402" y="5649054"/>
            <a:ext cx="1738633" cy="981546"/>
          </a:xfrm>
          <a:prstGeom prst="roundRect">
            <a:avLst/>
          </a:prstGeom>
          <a:solidFill>
            <a:srgbClr val="F49C7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1200">
                <a:solidFill>
                  <a:srgbClr val="000000"/>
                </a:solidFill>
                <a:latin typeface="Open Sans"/>
                <a:ea typeface="Open Sans"/>
                <a:cs typeface="Open Sans"/>
              </a:rPr>
              <a:t>Van ouder worden naar vitaal ouder zijn</a:t>
            </a:r>
          </a:p>
        </p:txBody>
      </p:sp>
      <p:sp>
        <p:nvSpPr>
          <p:cNvPr id="20" name="Rechthoek: afgeronde hoeken 19">
            <a:extLst>
              <a:ext uri="{FF2B5EF4-FFF2-40B4-BE49-F238E27FC236}">
                <a16:creationId xmlns:a16="http://schemas.microsoft.com/office/drawing/2014/main" id="{CFFEECAB-8577-C1CD-C3D7-A998A94E3F59}"/>
              </a:ext>
            </a:extLst>
          </p:cNvPr>
          <p:cNvSpPr/>
          <p:nvPr/>
        </p:nvSpPr>
        <p:spPr>
          <a:xfrm>
            <a:off x="6240956" y="5649054"/>
            <a:ext cx="1738633" cy="981546"/>
          </a:xfrm>
          <a:prstGeom prst="roundRect">
            <a:avLst/>
          </a:prstGeom>
          <a:solidFill>
            <a:srgbClr val="F49C7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1200">
                <a:solidFill>
                  <a:srgbClr val="000000"/>
                </a:solidFill>
                <a:latin typeface="Open Sans"/>
                <a:ea typeface="Open Sans"/>
                <a:cs typeface="Open Sans"/>
              </a:rPr>
              <a:t>Van uitdagingen naar oplossingen: arbeidsmarkt</a:t>
            </a:r>
          </a:p>
        </p:txBody>
      </p:sp>
      <p:sp>
        <p:nvSpPr>
          <p:cNvPr id="21" name="Rechthoek 20">
            <a:extLst>
              <a:ext uri="{FF2B5EF4-FFF2-40B4-BE49-F238E27FC236}">
                <a16:creationId xmlns:a16="http://schemas.microsoft.com/office/drawing/2014/main" id="{ED3323E6-D7CB-ED98-5E26-A1833AED5DF5}"/>
              </a:ext>
            </a:extLst>
          </p:cNvPr>
          <p:cNvSpPr/>
          <p:nvPr/>
        </p:nvSpPr>
        <p:spPr>
          <a:xfrm>
            <a:off x="2184935" y="4579218"/>
            <a:ext cx="1549667" cy="413887"/>
          </a:xfrm>
          <a:prstGeom prst="rect">
            <a:avLst/>
          </a:prstGeom>
          <a:solidFill>
            <a:srgbClr val="FFC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1200">
                <a:solidFill>
                  <a:schemeClr val="tx1"/>
                </a:solidFill>
                <a:latin typeface="Open Sans" panose="020B0606030504020204" pitchFamily="34" charset="0"/>
                <a:ea typeface="Open Sans" panose="020B0606030504020204" pitchFamily="34" charset="0"/>
                <a:cs typeface="Open Sans" panose="020B0606030504020204" pitchFamily="34" charset="0"/>
              </a:rPr>
              <a:t>Werkgroep monitoring</a:t>
            </a:r>
          </a:p>
        </p:txBody>
      </p:sp>
      <p:sp>
        <p:nvSpPr>
          <p:cNvPr id="22" name="Rechthoek: afgeronde hoeken 21">
            <a:extLst>
              <a:ext uri="{FF2B5EF4-FFF2-40B4-BE49-F238E27FC236}">
                <a16:creationId xmlns:a16="http://schemas.microsoft.com/office/drawing/2014/main" id="{B51792F1-C4B7-9153-F256-FE0A30A0EB64}"/>
              </a:ext>
            </a:extLst>
          </p:cNvPr>
          <p:cNvSpPr/>
          <p:nvPr/>
        </p:nvSpPr>
        <p:spPr>
          <a:xfrm>
            <a:off x="4360243" y="3651182"/>
            <a:ext cx="3060833" cy="413887"/>
          </a:xfrm>
          <a:prstGeom prst="roundRect">
            <a:avLst/>
          </a:prstGeom>
          <a:solidFill>
            <a:srgbClr val="F49C7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1200">
                <a:solidFill>
                  <a:schemeClr val="bg1"/>
                </a:solidFill>
                <a:latin typeface="Open Sans"/>
                <a:ea typeface="Open Sans"/>
                <a:cs typeface="Open Sans"/>
              </a:rPr>
              <a:t>Programmaraad Gezonde Marke</a:t>
            </a:r>
            <a:endParaRPr lang="nl-NL"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nl-NL" sz="1200" i="1">
                <a:solidFill>
                  <a:schemeClr val="bg1"/>
                </a:solidFill>
                <a:latin typeface="Open Sans"/>
                <a:ea typeface="Open Sans"/>
                <a:cs typeface="Open Sans"/>
              </a:rPr>
              <a:t>Leidende coalitie </a:t>
            </a:r>
            <a:endParaRPr lang="nl-NL" sz="1200"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Rechthoek 22">
            <a:extLst>
              <a:ext uri="{FF2B5EF4-FFF2-40B4-BE49-F238E27FC236}">
                <a16:creationId xmlns:a16="http://schemas.microsoft.com/office/drawing/2014/main" id="{EF0DB8C5-96AD-D48E-38DE-FA70A3863DB2}"/>
              </a:ext>
            </a:extLst>
          </p:cNvPr>
          <p:cNvSpPr/>
          <p:nvPr/>
        </p:nvSpPr>
        <p:spPr>
          <a:xfrm>
            <a:off x="7818923" y="3651182"/>
            <a:ext cx="1549667" cy="413887"/>
          </a:xfrm>
          <a:prstGeom prst="rect">
            <a:avLst/>
          </a:prstGeom>
          <a:solidFill>
            <a:srgbClr val="A362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1200">
                <a:solidFill>
                  <a:schemeClr val="tx1"/>
                </a:solidFill>
                <a:latin typeface="Open Sans" panose="020B0606030504020204" pitchFamily="34" charset="0"/>
                <a:ea typeface="Open Sans" panose="020B0606030504020204" pitchFamily="34" charset="0"/>
                <a:cs typeface="Open Sans" panose="020B0606030504020204" pitchFamily="34" charset="0"/>
              </a:rPr>
              <a:t>Burgerberaad</a:t>
            </a:r>
          </a:p>
        </p:txBody>
      </p:sp>
      <p:sp>
        <p:nvSpPr>
          <p:cNvPr id="24" name="Rechthoek 23">
            <a:extLst>
              <a:ext uri="{FF2B5EF4-FFF2-40B4-BE49-F238E27FC236}">
                <a16:creationId xmlns:a16="http://schemas.microsoft.com/office/drawing/2014/main" id="{E536FDA0-9D83-6678-77A0-D802514009BB}"/>
              </a:ext>
            </a:extLst>
          </p:cNvPr>
          <p:cNvSpPr/>
          <p:nvPr/>
        </p:nvSpPr>
        <p:spPr>
          <a:xfrm>
            <a:off x="9520988" y="3651182"/>
            <a:ext cx="1549667" cy="413887"/>
          </a:xfrm>
          <a:prstGeom prst="rect">
            <a:avLst/>
          </a:prstGeom>
          <a:solidFill>
            <a:srgbClr val="A362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1200">
                <a:solidFill>
                  <a:schemeClr val="tx1"/>
                </a:solidFill>
                <a:latin typeface="Open Sans" panose="020B0606030504020204" pitchFamily="34" charset="0"/>
                <a:ea typeface="Open Sans" panose="020B0606030504020204" pitchFamily="34" charset="0"/>
                <a:cs typeface="Open Sans" panose="020B0606030504020204" pitchFamily="34" charset="0"/>
              </a:rPr>
              <a:t>Veldraad </a:t>
            </a:r>
            <a:br>
              <a:rPr lang="nl-NL" sz="120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nl-NL" sz="1200" i="1">
                <a:solidFill>
                  <a:schemeClr val="tx1"/>
                </a:solidFill>
                <a:latin typeface="Open Sans" panose="020B0606030504020204" pitchFamily="34" charset="0"/>
                <a:ea typeface="Open Sans" panose="020B0606030504020204" pitchFamily="34" charset="0"/>
                <a:cs typeface="Open Sans" panose="020B0606030504020204" pitchFamily="34" charset="0"/>
              </a:rPr>
              <a:t>Brede coalitie</a:t>
            </a:r>
          </a:p>
        </p:txBody>
      </p:sp>
      <p:pic>
        <p:nvPicPr>
          <p:cNvPr id="25" name="Graphic 24" descr="Hersenen in hoofd silhouet">
            <a:extLst>
              <a:ext uri="{FF2B5EF4-FFF2-40B4-BE49-F238E27FC236}">
                <a16:creationId xmlns:a16="http://schemas.microsoft.com/office/drawing/2014/main" id="{84F8DAD1-F23B-8118-A632-3FE98FA794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60131" y="5486572"/>
            <a:ext cx="275283" cy="275283"/>
          </a:xfrm>
          <a:prstGeom prst="rect">
            <a:avLst/>
          </a:prstGeom>
        </p:spPr>
      </p:pic>
      <p:pic>
        <p:nvPicPr>
          <p:cNvPr id="26" name="Graphic 25" descr="Klep open silhouet">
            <a:extLst>
              <a:ext uri="{FF2B5EF4-FFF2-40B4-BE49-F238E27FC236}">
                <a16:creationId xmlns:a16="http://schemas.microsoft.com/office/drawing/2014/main" id="{EDEBA52E-8DA6-1422-314A-8EC0B67120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73077" y="5517427"/>
            <a:ext cx="297578" cy="297578"/>
          </a:xfrm>
          <a:prstGeom prst="rect">
            <a:avLst/>
          </a:prstGeom>
        </p:spPr>
      </p:pic>
      <p:pic>
        <p:nvPicPr>
          <p:cNvPr id="27" name="Graphic 26" descr="Vrouw met wandelstok silhouet">
            <a:extLst>
              <a:ext uri="{FF2B5EF4-FFF2-40B4-BE49-F238E27FC236}">
                <a16:creationId xmlns:a16="http://schemas.microsoft.com/office/drawing/2014/main" id="{E6157F2A-1FB1-8F01-FFF0-5F39527775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07061" y="5494299"/>
            <a:ext cx="288723" cy="288723"/>
          </a:xfrm>
          <a:prstGeom prst="rect">
            <a:avLst/>
          </a:prstGeom>
        </p:spPr>
      </p:pic>
      <p:pic>
        <p:nvPicPr>
          <p:cNvPr id="28" name="Graphic 27" descr="Fruitschaal silhouet">
            <a:extLst>
              <a:ext uri="{FF2B5EF4-FFF2-40B4-BE49-F238E27FC236}">
                <a16:creationId xmlns:a16="http://schemas.microsoft.com/office/drawing/2014/main" id="{997343A4-329A-4560-D664-E216910A3A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0872" y="5483236"/>
            <a:ext cx="313434" cy="313434"/>
          </a:xfrm>
          <a:prstGeom prst="rect">
            <a:avLst/>
          </a:prstGeom>
        </p:spPr>
      </p:pic>
      <p:pic>
        <p:nvPicPr>
          <p:cNvPr id="29" name="Graphic 28" descr="Veer silhouet">
            <a:extLst>
              <a:ext uri="{FF2B5EF4-FFF2-40B4-BE49-F238E27FC236}">
                <a16:creationId xmlns:a16="http://schemas.microsoft.com/office/drawing/2014/main" id="{81288B9C-B42F-DCB9-3FA8-85B45BD592E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44913" y="5503527"/>
            <a:ext cx="272851" cy="272851"/>
          </a:xfrm>
          <a:prstGeom prst="rect">
            <a:avLst/>
          </a:prstGeom>
        </p:spPr>
      </p:pic>
      <p:pic>
        <p:nvPicPr>
          <p:cNvPr id="30" name="Graphic 29" descr="Vrouwelijke arts silhouet">
            <a:extLst>
              <a:ext uri="{FF2B5EF4-FFF2-40B4-BE49-F238E27FC236}">
                <a16:creationId xmlns:a16="http://schemas.microsoft.com/office/drawing/2014/main" id="{28BB256C-5078-4A32-A978-954132761DA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945213" y="5485246"/>
            <a:ext cx="277933" cy="277933"/>
          </a:xfrm>
          <a:prstGeom prst="rect">
            <a:avLst/>
          </a:prstGeom>
        </p:spPr>
      </p:pic>
      <p:sp>
        <p:nvSpPr>
          <p:cNvPr id="31" name="Rechthoek 30">
            <a:extLst>
              <a:ext uri="{FF2B5EF4-FFF2-40B4-BE49-F238E27FC236}">
                <a16:creationId xmlns:a16="http://schemas.microsoft.com/office/drawing/2014/main" id="{1D0195A7-E976-1305-E895-68A7E6E2B1B7}"/>
              </a:ext>
            </a:extLst>
          </p:cNvPr>
          <p:cNvSpPr/>
          <p:nvPr/>
        </p:nvSpPr>
        <p:spPr>
          <a:xfrm>
            <a:off x="9520989" y="4599271"/>
            <a:ext cx="1549667" cy="413887"/>
          </a:xfrm>
          <a:prstGeom prst="rect">
            <a:avLst/>
          </a:prstGeom>
          <a:solidFill>
            <a:srgbClr val="F49C79">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1200">
                <a:solidFill>
                  <a:schemeClr val="tx1"/>
                </a:solidFill>
                <a:latin typeface="Open Sans" panose="020B0606030504020204" pitchFamily="34" charset="0"/>
                <a:ea typeface="Open Sans" panose="020B0606030504020204" pitchFamily="34" charset="0"/>
                <a:cs typeface="Open Sans" panose="020B0606030504020204" pitchFamily="34" charset="0"/>
              </a:rPr>
              <a:t>Werkgroep financiën</a:t>
            </a:r>
          </a:p>
        </p:txBody>
      </p:sp>
      <p:sp>
        <p:nvSpPr>
          <p:cNvPr id="32" name="Rechthoek 31">
            <a:extLst>
              <a:ext uri="{FF2B5EF4-FFF2-40B4-BE49-F238E27FC236}">
                <a16:creationId xmlns:a16="http://schemas.microsoft.com/office/drawing/2014/main" id="{97AA2BAF-5589-D646-4175-35B7ECF07F33}"/>
              </a:ext>
            </a:extLst>
          </p:cNvPr>
          <p:cNvSpPr/>
          <p:nvPr/>
        </p:nvSpPr>
        <p:spPr>
          <a:xfrm>
            <a:off x="7818924" y="4599271"/>
            <a:ext cx="1549667" cy="413887"/>
          </a:xfrm>
          <a:prstGeom prst="rect">
            <a:avLst/>
          </a:prstGeom>
          <a:solidFill>
            <a:srgbClr val="FFC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1200">
                <a:solidFill>
                  <a:schemeClr val="tx1"/>
                </a:solidFill>
                <a:latin typeface="Open Sans" panose="020B0606030504020204" pitchFamily="34" charset="0"/>
                <a:ea typeface="Open Sans" panose="020B0606030504020204" pitchFamily="34" charset="0"/>
                <a:cs typeface="Open Sans" panose="020B0606030504020204" pitchFamily="34" charset="0"/>
              </a:rPr>
              <a:t>Werkgroep communicatie</a:t>
            </a:r>
          </a:p>
        </p:txBody>
      </p:sp>
      <p:cxnSp>
        <p:nvCxnSpPr>
          <p:cNvPr id="33" name="Rechte verbindingslijn 32">
            <a:extLst>
              <a:ext uri="{FF2B5EF4-FFF2-40B4-BE49-F238E27FC236}">
                <a16:creationId xmlns:a16="http://schemas.microsoft.com/office/drawing/2014/main" id="{047BF587-41FD-A4E9-C6EE-CC645AB21130}"/>
              </a:ext>
            </a:extLst>
          </p:cNvPr>
          <p:cNvCxnSpPr>
            <a:stCxn id="14" idx="1"/>
            <a:endCxn id="21" idx="3"/>
          </p:cNvCxnSpPr>
          <p:nvPr/>
        </p:nvCxnSpPr>
        <p:spPr>
          <a:xfrm flipH="1">
            <a:off x="3734602" y="4786162"/>
            <a:ext cx="6256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11BC1A23-0576-7D01-2D87-5648FD6E7864}"/>
              </a:ext>
            </a:extLst>
          </p:cNvPr>
          <p:cNvCxnSpPr>
            <a:cxnSpLocks/>
          </p:cNvCxnSpPr>
          <p:nvPr/>
        </p:nvCxnSpPr>
        <p:spPr>
          <a:xfrm flipH="1" flipV="1">
            <a:off x="1285489" y="5226195"/>
            <a:ext cx="9636377" cy="1500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a:extLst>
              <a:ext uri="{FF2B5EF4-FFF2-40B4-BE49-F238E27FC236}">
                <a16:creationId xmlns:a16="http://schemas.microsoft.com/office/drawing/2014/main" id="{6F4E6979-463F-0FC1-C3EA-6582F2A1B23D}"/>
              </a:ext>
            </a:extLst>
          </p:cNvPr>
          <p:cNvCxnSpPr>
            <a:stCxn id="14" idx="2"/>
          </p:cNvCxnSpPr>
          <p:nvPr/>
        </p:nvCxnSpPr>
        <p:spPr>
          <a:xfrm flipH="1">
            <a:off x="5890659" y="4993105"/>
            <a:ext cx="1" cy="24809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 name="Rechthoek: afgeronde hoeken 35">
            <a:extLst>
              <a:ext uri="{FF2B5EF4-FFF2-40B4-BE49-F238E27FC236}">
                <a16:creationId xmlns:a16="http://schemas.microsoft.com/office/drawing/2014/main" id="{09E201EB-A207-22A1-1427-349D44995B08}"/>
              </a:ext>
            </a:extLst>
          </p:cNvPr>
          <p:cNvSpPr/>
          <p:nvPr/>
        </p:nvSpPr>
        <p:spPr>
          <a:xfrm>
            <a:off x="4321252" y="1649310"/>
            <a:ext cx="3060833" cy="789918"/>
          </a:xfrm>
          <a:prstGeom prst="roundRect">
            <a:avLst/>
          </a:prstGeom>
          <a:solidFill>
            <a:srgbClr val="3335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1200">
                <a:solidFill>
                  <a:schemeClr val="bg1"/>
                </a:solidFill>
                <a:latin typeface="Open Sans" panose="020B0606030504020204" pitchFamily="34" charset="0"/>
                <a:ea typeface="Open Sans" panose="020B0606030504020204" pitchFamily="34" charset="0"/>
                <a:cs typeface="Open Sans" panose="020B0606030504020204" pitchFamily="34" charset="0"/>
              </a:rPr>
              <a:t>Zorgkantoorregio Drenthe </a:t>
            </a:r>
            <a:br>
              <a:rPr lang="nl-NL" sz="120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nl-NL" sz="1200">
                <a:solidFill>
                  <a:schemeClr val="bg1"/>
                </a:solidFill>
                <a:latin typeface="Open Sans" panose="020B0606030504020204" pitchFamily="34" charset="0"/>
                <a:ea typeface="Open Sans" panose="020B0606030504020204" pitchFamily="34" charset="0"/>
                <a:cs typeface="Open Sans" panose="020B0606030504020204" pitchFamily="34" charset="0"/>
              </a:rPr>
              <a:t>Procesregisseur: Zilveren Kruis &amp; 12 Drentse gemeenten </a:t>
            </a:r>
          </a:p>
        </p:txBody>
      </p:sp>
      <p:cxnSp>
        <p:nvCxnSpPr>
          <p:cNvPr id="37" name="Rechte verbindingslijn 36">
            <a:extLst>
              <a:ext uri="{FF2B5EF4-FFF2-40B4-BE49-F238E27FC236}">
                <a16:creationId xmlns:a16="http://schemas.microsoft.com/office/drawing/2014/main" id="{32E5BC6F-5577-E9E1-8B0E-F4C6F8A5FAEE}"/>
              </a:ext>
            </a:extLst>
          </p:cNvPr>
          <p:cNvCxnSpPr>
            <a:cxnSpLocks/>
          </p:cNvCxnSpPr>
          <p:nvPr/>
        </p:nvCxnSpPr>
        <p:spPr>
          <a:xfrm flipH="1">
            <a:off x="1289449" y="5220896"/>
            <a:ext cx="8050" cy="26234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D8EB7158-16A9-698E-1ACB-F02ACC197B3D}"/>
              </a:ext>
            </a:extLst>
          </p:cNvPr>
          <p:cNvCxnSpPr>
            <a:cxnSpLocks/>
          </p:cNvCxnSpPr>
          <p:nvPr/>
        </p:nvCxnSpPr>
        <p:spPr>
          <a:xfrm>
            <a:off x="3165114" y="5241202"/>
            <a:ext cx="1" cy="24537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9323CCCB-DFAB-ED08-2EF8-8BF0CCD512B3}"/>
              </a:ext>
            </a:extLst>
          </p:cNvPr>
          <p:cNvCxnSpPr>
            <a:cxnSpLocks/>
          </p:cNvCxnSpPr>
          <p:nvPr/>
        </p:nvCxnSpPr>
        <p:spPr>
          <a:xfrm>
            <a:off x="5215296" y="5230242"/>
            <a:ext cx="1" cy="24537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CD655FDC-910E-E882-D97A-F0608E7829B2}"/>
              </a:ext>
            </a:extLst>
          </p:cNvPr>
          <p:cNvCxnSpPr>
            <a:cxnSpLocks/>
          </p:cNvCxnSpPr>
          <p:nvPr/>
        </p:nvCxnSpPr>
        <p:spPr>
          <a:xfrm>
            <a:off x="7075448" y="5232562"/>
            <a:ext cx="1" cy="24537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F28E1D8F-7167-53CE-B35C-DC96C02D7BF5}"/>
              </a:ext>
            </a:extLst>
          </p:cNvPr>
          <p:cNvCxnSpPr>
            <a:cxnSpLocks/>
          </p:cNvCxnSpPr>
          <p:nvPr/>
        </p:nvCxnSpPr>
        <p:spPr>
          <a:xfrm>
            <a:off x="9036665" y="5241202"/>
            <a:ext cx="1" cy="24537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8DA84EBC-88FA-3A98-2A2F-3AF4203CEA13}"/>
              </a:ext>
            </a:extLst>
          </p:cNvPr>
          <p:cNvCxnSpPr>
            <a:cxnSpLocks/>
          </p:cNvCxnSpPr>
          <p:nvPr/>
        </p:nvCxnSpPr>
        <p:spPr>
          <a:xfrm>
            <a:off x="10932111" y="5241202"/>
            <a:ext cx="1" cy="24537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DBFA08A4-0DDB-6A49-3F07-AB1682C32210}"/>
              </a:ext>
            </a:extLst>
          </p:cNvPr>
          <p:cNvCxnSpPr>
            <a:cxnSpLocks/>
            <a:stCxn id="24" idx="1"/>
            <a:endCxn id="23" idx="3"/>
          </p:cNvCxnSpPr>
          <p:nvPr/>
        </p:nvCxnSpPr>
        <p:spPr>
          <a:xfrm flipH="1">
            <a:off x="9368590" y="3858126"/>
            <a:ext cx="1523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3">
            <a:extLst>
              <a:ext uri="{FF2B5EF4-FFF2-40B4-BE49-F238E27FC236}">
                <a16:creationId xmlns:a16="http://schemas.microsoft.com/office/drawing/2014/main" id="{E480680C-055A-F191-A315-B862B81DACB7}"/>
              </a:ext>
            </a:extLst>
          </p:cNvPr>
          <p:cNvCxnSpPr>
            <a:cxnSpLocks/>
            <a:stCxn id="31" idx="1"/>
          </p:cNvCxnSpPr>
          <p:nvPr/>
        </p:nvCxnSpPr>
        <p:spPr>
          <a:xfrm flipH="1" flipV="1">
            <a:off x="9349340" y="4806213"/>
            <a:ext cx="171649" cy="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525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C81D79-3E2C-F7CC-052D-0299E36EAA7E}"/>
              </a:ext>
            </a:extLst>
          </p:cNvPr>
          <p:cNvSpPr>
            <a:spLocks noGrp="1"/>
          </p:cNvSpPr>
          <p:nvPr>
            <p:ph type="ctrTitle"/>
          </p:nvPr>
        </p:nvSpPr>
        <p:spPr>
          <a:xfrm>
            <a:off x="488732" y="223345"/>
            <a:ext cx="9915525" cy="1686417"/>
          </a:xfrm>
        </p:spPr>
        <p:txBody>
          <a:bodyPr/>
          <a:lstStyle/>
          <a:p>
            <a:r>
              <a:rPr lang="nl-NL"/>
              <a:t>Brede samenwerking zorg en welzijn</a:t>
            </a:r>
          </a:p>
        </p:txBody>
      </p:sp>
      <p:pic>
        <p:nvPicPr>
          <p:cNvPr id="4" name="Afbeelding 3" descr="Afbeelding met plein, Rechthoek, Kleurrijkheid&#10;&#10;Automatisch gegenereerde beschrijving">
            <a:extLst>
              <a:ext uri="{FF2B5EF4-FFF2-40B4-BE49-F238E27FC236}">
                <a16:creationId xmlns:a16="http://schemas.microsoft.com/office/drawing/2014/main" id="{2C3A8040-2F81-3953-6571-21C0C55CB8FF}"/>
              </a:ext>
            </a:extLst>
          </p:cNvPr>
          <p:cNvPicPr>
            <a:picLocks noChangeAspect="1"/>
          </p:cNvPicPr>
          <p:nvPr/>
        </p:nvPicPr>
        <p:blipFill>
          <a:blip r:embed="rId2"/>
          <a:stretch>
            <a:fillRect/>
          </a:stretch>
        </p:blipFill>
        <p:spPr>
          <a:xfrm>
            <a:off x="3389396" y="1637297"/>
            <a:ext cx="1771650" cy="1085850"/>
          </a:xfrm>
          <a:prstGeom prst="rect">
            <a:avLst/>
          </a:prstGeom>
        </p:spPr>
      </p:pic>
      <p:pic>
        <p:nvPicPr>
          <p:cNvPr id="5" name="Afbeelding 4" descr="Afbeelding met Lettertype, Graphics, tekst, schermopname&#10;&#10;Automatisch gegenereerde beschrijving">
            <a:extLst>
              <a:ext uri="{FF2B5EF4-FFF2-40B4-BE49-F238E27FC236}">
                <a16:creationId xmlns:a16="http://schemas.microsoft.com/office/drawing/2014/main" id="{25F280D6-5DC7-149B-6549-C1BD305E71E2}"/>
              </a:ext>
            </a:extLst>
          </p:cNvPr>
          <p:cNvPicPr>
            <a:picLocks noChangeAspect="1"/>
          </p:cNvPicPr>
          <p:nvPr/>
        </p:nvPicPr>
        <p:blipFill>
          <a:blip r:embed="rId3"/>
          <a:stretch>
            <a:fillRect/>
          </a:stretch>
        </p:blipFill>
        <p:spPr>
          <a:xfrm>
            <a:off x="2189246" y="4092241"/>
            <a:ext cx="2409825" cy="1485900"/>
          </a:xfrm>
          <a:prstGeom prst="rect">
            <a:avLst/>
          </a:prstGeom>
        </p:spPr>
      </p:pic>
      <p:pic>
        <p:nvPicPr>
          <p:cNvPr id="6" name="Afbeelding 5" descr="Afbeelding met symbool, Lettertype, logo, Graphics&#10;&#10;Automatisch gegenereerde beschrijving">
            <a:extLst>
              <a:ext uri="{FF2B5EF4-FFF2-40B4-BE49-F238E27FC236}">
                <a16:creationId xmlns:a16="http://schemas.microsoft.com/office/drawing/2014/main" id="{AEA98023-8B7D-BC16-48EF-B6DA7A9D1C2D}"/>
              </a:ext>
            </a:extLst>
          </p:cNvPr>
          <p:cNvPicPr>
            <a:picLocks noChangeAspect="1"/>
          </p:cNvPicPr>
          <p:nvPr/>
        </p:nvPicPr>
        <p:blipFill>
          <a:blip r:embed="rId4"/>
          <a:stretch>
            <a:fillRect/>
          </a:stretch>
        </p:blipFill>
        <p:spPr>
          <a:xfrm>
            <a:off x="7865645" y="4956008"/>
            <a:ext cx="1533525" cy="952500"/>
          </a:xfrm>
          <a:prstGeom prst="rect">
            <a:avLst/>
          </a:prstGeom>
        </p:spPr>
      </p:pic>
      <p:pic>
        <p:nvPicPr>
          <p:cNvPr id="7" name="Afbeelding 6" descr="Afbeelding met tekst, Lettertype, schermopname, logo&#10;&#10;Automatisch gegenereerde beschrijving">
            <a:extLst>
              <a:ext uri="{FF2B5EF4-FFF2-40B4-BE49-F238E27FC236}">
                <a16:creationId xmlns:a16="http://schemas.microsoft.com/office/drawing/2014/main" id="{37193E47-DE98-13EF-CB93-D6027309BFF6}"/>
              </a:ext>
            </a:extLst>
          </p:cNvPr>
          <p:cNvPicPr>
            <a:picLocks noChangeAspect="1"/>
          </p:cNvPicPr>
          <p:nvPr/>
        </p:nvPicPr>
        <p:blipFill>
          <a:blip r:embed="rId5"/>
          <a:stretch>
            <a:fillRect/>
          </a:stretch>
        </p:blipFill>
        <p:spPr>
          <a:xfrm>
            <a:off x="9549063" y="2725153"/>
            <a:ext cx="1981200" cy="1228725"/>
          </a:xfrm>
          <a:prstGeom prst="rect">
            <a:avLst/>
          </a:prstGeom>
        </p:spPr>
      </p:pic>
      <p:pic>
        <p:nvPicPr>
          <p:cNvPr id="8" name="Afbeelding 7" descr="Afbeelding met Graphics, grafische vormgeving, Lettertype, ontwerp&#10;&#10;Automatisch gegenereerde beschrijving">
            <a:extLst>
              <a:ext uri="{FF2B5EF4-FFF2-40B4-BE49-F238E27FC236}">
                <a16:creationId xmlns:a16="http://schemas.microsoft.com/office/drawing/2014/main" id="{426E7592-9CBC-FD2C-69D9-85C29AB21625}"/>
              </a:ext>
            </a:extLst>
          </p:cNvPr>
          <p:cNvPicPr>
            <a:picLocks noChangeAspect="1"/>
          </p:cNvPicPr>
          <p:nvPr/>
        </p:nvPicPr>
        <p:blipFill>
          <a:blip r:embed="rId6"/>
          <a:stretch>
            <a:fillRect/>
          </a:stretch>
        </p:blipFill>
        <p:spPr>
          <a:xfrm>
            <a:off x="5098382" y="1524501"/>
            <a:ext cx="1981200" cy="1304925"/>
          </a:xfrm>
          <a:prstGeom prst="rect">
            <a:avLst/>
          </a:prstGeom>
        </p:spPr>
      </p:pic>
      <p:pic>
        <p:nvPicPr>
          <p:cNvPr id="9" name="Afbeelding 8" descr="Afbeelding met Lettertype, Graphics, logo, typografie&#10;&#10;Automatisch gegenereerde beschrijving">
            <a:extLst>
              <a:ext uri="{FF2B5EF4-FFF2-40B4-BE49-F238E27FC236}">
                <a16:creationId xmlns:a16="http://schemas.microsoft.com/office/drawing/2014/main" id="{A3261CDD-D536-622A-536F-0C58A563C05F}"/>
              </a:ext>
            </a:extLst>
          </p:cNvPr>
          <p:cNvPicPr>
            <a:picLocks noChangeAspect="1"/>
          </p:cNvPicPr>
          <p:nvPr/>
        </p:nvPicPr>
        <p:blipFill>
          <a:blip r:embed="rId7"/>
          <a:stretch>
            <a:fillRect/>
          </a:stretch>
        </p:blipFill>
        <p:spPr>
          <a:xfrm>
            <a:off x="5098382" y="2775284"/>
            <a:ext cx="1685925" cy="1085850"/>
          </a:xfrm>
          <a:prstGeom prst="rect">
            <a:avLst/>
          </a:prstGeom>
        </p:spPr>
      </p:pic>
      <p:pic>
        <p:nvPicPr>
          <p:cNvPr id="10" name="Afbeelding 9" descr="Afbeelding met Lettertype, schermopname, Graphics, Elektrisch blauw&#10;&#10;Automatisch gegenereerde beschrijving">
            <a:extLst>
              <a:ext uri="{FF2B5EF4-FFF2-40B4-BE49-F238E27FC236}">
                <a16:creationId xmlns:a16="http://schemas.microsoft.com/office/drawing/2014/main" id="{DBB78CF3-452E-B071-1DF2-373684CDA93F}"/>
              </a:ext>
            </a:extLst>
          </p:cNvPr>
          <p:cNvPicPr>
            <a:picLocks noChangeAspect="1"/>
          </p:cNvPicPr>
          <p:nvPr/>
        </p:nvPicPr>
        <p:blipFill>
          <a:blip r:embed="rId8"/>
          <a:stretch>
            <a:fillRect/>
          </a:stretch>
        </p:blipFill>
        <p:spPr>
          <a:xfrm>
            <a:off x="7487151" y="3790950"/>
            <a:ext cx="1781175" cy="1228725"/>
          </a:xfrm>
          <a:prstGeom prst="rect">
            <a:avLst/>
          </a:prstGeom>
        </p:spPr>
      </p:pic>
      <p:pic>
        <p:nvPicPr>
          <p:cNvPr id="11" name="Afbeelding 10" descr="Afbeelding met Lettertype, Graphics, grafische vormgeving, logo&#10;&#10;Automatisch gegenereerde beschrijving">
            <a:extLst>
              <a:ext uri="{FF2B5EF4-FFF2-40B4-BE49-F238E27FC236}">
                <a16:creationId xmlns:a16="http://schemas.microsoft.com/office/drawing/2014/main" id="{A79E7B0B-1280-F0C9-B6FE-227854CE2D7F}"/>
              </a:ext>
            </a:extLst>
          </p:cNvPr>
          <p:cNvPicPr>
            <a:picLocks noChangeAspect="1"/>
          </p:cNvPicPr>
          <p:nvPr/>
        </p:nvPicPr>
        <p:blipFill>
          <a:blip r:embed="rId9"/>
          <a:stretch>
            <a:fillRect/>
          </a:stretch>
        </p:blipFill>
        <p:spPr>
          <a:xfrm>
            <a:off x="5613233" y="4489784"/>
            <a:ext cx="1876425" cy="1200150"/>
          </a:xfrm>
          <a:prstGeom prst="rect">
            <a:avLst/>
          </a:prstGeom>
        </p:spPr>
      </p:pic>
      <p:pic>
        <p:nvPicPr>
          <p:cNvPr id="12" name="Afbeelding 11" descr="Afbeelding met Lettertype, Graphics, logo, schermopname&#10;&#10;Automatisch gegenereerde beschrijving">
            <a:extLst>
              <a:ext uri="{FF2B5EF4-FFF2-40B4-BE49-F238E27FC236}">
                <a16:creationId xmlns:a16="http://schemas.microsoft.com/office/drawing/2014/main" id="{01200D90-740C-AA89-8CE4-E4F82295E322}"/>
              </a:ext>
            </a:extLst>
          </p:cNvPr>
          <p:cNvPicPr>
            <a:picLocks noChangeAspect="1"/>
          </p:cNvPicPr>
          <p:nvPr/>
        </p:nvPicPr>
        <p:blipFill>
          <a:blip r:embed="rId10"/>
          <a:stretch>
            <a:fillRect/>
          </a:stretch>
        </p:blipFill>
        <p:spPr>
          <a:xfrm>
            <a:off x="768517" y="2654968"/>
            <a:ext cx="1971675" cy="1333500"/>
          </a:xfrm>
          <a:prstGeom prst="rect">
            <a:avLst/>
          </a:prstGeom>
        </p:spPr>
      </p:pic>
      <p:pic>
        <p:nvPicPr>
          <p:cNvPr id="13" name="Afbeelding 12" descr="Afbeelding met Lettertype, Graphics, logo, tekst&#10;&#10;Automatisch gegenereerde beschrijving">
            <a:extLst>
              <a:ext uri="{FF2B5EF4-FFF2-40B4-BE49-F238E27FC236}">
                <a16:creationId xmlns:a16="http://schemas.microsoft.com/office/drawing/2014/main" id="{28D4B45E-67CC-A00E-C79E-58825E18C7B5}"/>
              </a:ext>
            </a:extLst>
          </p:cNvPr>
          <p:cNvPicPr>
            <a:picLocks noChangeAspect="1"/>
          </p:cNvPicPr>
          <p:nvPr/>
        </p:nvPicPr>
        <p:blipFill>
          <a:blip r:embed="rId11"/>
          <a:stretch>
            <a:fillRect/>
          </a:stretch>
        </p:blipFill>
        <p:spPr>
          <a:xfrm>
            <a:off x="4729413" y="3790449"/>
            <a:ext cx="1438275" cy="1019175"/>
          </a:xfrm>
          <a:prstGeom prst="rect">
            <a:avLst/>
          </a:prstGeom>
        </p:spPr>
      </p:pic>
      <p:pic>
        <p:nvPicPr>
          <p:cNvPr id="14" name="Afbeelding 13" descr="Afbeelding met Lettertype, Graphics, grafische vormgeving, logo&#10;&#10;Automatisch gegenereerde beschrijving">
            <a:extLst>
              <a:ext uri="{FF2B5EF4-FFF2-40B4-BE49-F238E27FC236}">
                <a16:creationId xmlns:a16="http://schemas.microsoft.com/office/drawing/2014/main" id="{19FF865A-F628-36D1-8352-20F58DE5F31E}"/>
              </a:ext>
            </a:extLst>
          </p:cNvPr>
          <p:cNvPicPr>
            <a:picLocks noChangeAspect="1"/>
          </p:cNvPicPr>
          <p:nvPr/>
        </p:nvPicPr>
        <p:blipFill>
          <a:blip r:embed="rId12"/>
          <a:stretch>
            <a:fillRect/>
          </a:stretch>
        </p:blipFill>
        <p:spPr>
          <a:xfrm>
            <a:off x="5056772" y="5289884"/>
            <a:ext cx="2076450" cy="1428750"/>
          </a:xfrm>
          <a:prstGeom prst="rect">
            <a:avLst/>
          </a:prstGeom>
        </p:spPr>
      </p:pic>
      <p:pic>
        <p:nvPicPr>
          <p:cNvPr id="15" name="Afbeelding 14" descr="Afbeelding met Graphics, Lettertype, grafische vormgeving, ontwerp&#10;&#10;Automatisch gegenereerde beschrijving">
            <a:extLst>
              <a:ext uri="{FF2B5EF4-FFF2-40B4-BE49-F238E27FC236}">
                <a16:creationId xmlns:a16="http://schemas.microsoft.com/office/drawing/2014/main" id="{DE0DE961-2F6E-49AE-D28C-F65EC7C27376}"/>
              </a:ext>
            </a:extLst>
          </p:cNvPr>
          <p:cNvPicPr>
            <a:picLocks noChangeAspect="1"/>
          </p:cNvPicPr>
          <p:nvPr/>
        </p:nvPicPr>
        <p:blipFill>
          <a:blip r:embed="rId13"/>
          <a:stretch>
            <a:fillRect/>
          </a:stretch>
        </p:blipFill>
        <p:spPr>
          <a:xfrm>
            <a:off x="7097128" y="2546684"/>
            <a:ext cx="2190750" cy="1438275"/>
          </a:xfrm>
          <a:prstGeom prst="rect">
            <a:avLst/>
          </a:prstGeom>
        </p:spPr>
      </p:pic>
      <p:pic>
        <p:nvPicPr>
          <p:cNvPr id="16" name="Afbeelding 15" descr="Afbeelding met Lettertype, logo, Graphics, symbool&#10;&#10;Automatisch gegenereerde beschrijving">
            <a:extLst>
              <a:ext uri="{FF2B5EF4-FFF2-40B4-BE49-F238E27FC236}">
                <a16:creationId xmlns:a16="http://schemas.microsoft.com/office/drawing/2014/main" id="{850FE7FE-8037-9CD7-3429-DC0AAD5503E5}"/>
              </a:ext>
            </a:extLst>
          </p:cNvPr>
          <p:cNvPicPr>
            <a:picLocks noChangeAspect="1"/>
          </p:cNvPicPr>
          <p:nvPr/>
        </p:nvPicPr>
        <p:blipFill>
          <a:blip r:embed="rId14"/>
          <a:stretch>
            <a:fillRect/>
          </a:stretch>
        </p:blipFill>
        <p:spPr>
          <a:xfrm>
            <a:off x="9527005" y="4089233"/>
            <a:ext cx="1771650" cy="1200150"/>
          </a:xfrm>
          <a:prstGeom prst="rect">
            <a:avLst/>
          </a:prstGeom>
        </p:spPr>
      </p:pic>
      <p:pic>
        <p:nvPicPr>
          <p:cNvPr id="17" name="Afbeelding 16" descr="Afbeelding met Graphics&#10;&#10;Automatisch gegenereerde beschrijving">
            <a:extLst>
              <a:ext uri="{FF2B5EF4-FFF2-40B4-BE49-F238E27FC236}">
                <a16:creationId xmlns:a16="http://schemas.microsoft.com/office/drawing/2014/main" id="{C1909A62-27A2-1FF2-24E5-2BA0479FDFA4}"/>
              </a:ext>
            </a:extLst>
          </p:cNvPr>
          <p:cNvPicPr>
            <a:picLocks noChangeAspect="1"/>
          </p:cNvPicPr>
          <p:nvPr/>
        </p:nvPicPr>
        <p:blipFill>
          <a:blip r:embed="rId15"/>
          <a:stretch>
            <a:fillRect/>
          </a:stretch>
        </p:blipFill>
        <p:spPr>
          <a:xfrm>
            <a:off x="9288880" y="1527509"/>
            <a:ext cx="2238375" cy="1419225"/>
          </a:xfrm>
          <a:prstGeom prst="rect">
            <a:avLst/>
          </a:prstGeom>
        </p:spPr>
      </p:pic>
      <p:pic>
        <p:nvPicPr>
          <p:cNvPr id="18" name="Afbeelding 17" descr="Afbeelding met Graphics, grafische vormgeving, Lettertype, schermopname&#10;&#10;Automatisch gegenereerde beschrijving">
            <a:extLst>
              <a:ext uri="{FF2B5EF4-FFF2-40B4-BE49-F238E27FC236}">
                <a16:creationId xmlns:a16="http://schemas.microsoft.com/office/drawing/2014/main" id="{0591960C-30DC-FE0E-8EA9-7A33DEBE5A6F}"/>
              </a:ext>
            </a:extLst>
          </p:cNvPr>
          <p:cNvPicPr>
            <a:picLocks noChangeAspect="1"/>
          </p:cNvPicPr>
          <p:nvPr/>
        </p:nvPicPr>
        <p:blipFill>
          <a:blip r:embed="rId16"/>
          <a:stretch>
            <a:fillRect/>
          </a:stretch>
        </p:blipFill>
        <p:spPr>
          <a:xfrm>
            <a:off x="221080" y="3951872"/>
            <a:ext cx="1876425" cy="1228725"/>
          </a:xfrm>
          <a:prstGeom prst="rect">
            <a:avLst/>
          </a:prstGeom>
        </p:spPr>
      </p:pic>
      <p:pic>
        <p:nvPicPr>
          <p:cNvPr id="19" name="Afbeelding 18" descr="Afbeelding met Graphics, Kleurrijkheid, grafische vormgeving, ontwerp&#10;&#10;Automatisch gegenereerde beschrijving">
            <a:extLst>
              <a:ext uri="{FF2B5EF4-FFF2-40B4-BE49-F238E27FC236}">
                <a16:creationId xmlns:a16="http://schemas.microsoft.com/office/drawing/2014/main" id="{AA095196-F844-8F62-A13F-1C9CD199A20E}"/>
              </a:ext>
            </a:extLst>
          </p:cNvPr>
          <p:cNvPicPr>
            <a:picLocks noChangeAspect="1"/>
          </p:cNvPicPr>
          <p:nvPr/>
        </p:nvPicPr>
        <p:blipFill>
          <a:blip r:embed="rId17"/>
          <a:stretch>
            <a:fillRect/>
          </a:stretch>
        </p:blipFill>
        <p:spPr>
          <a:xfrm>
            <a:off x="2852487" y="5431255"/>
            <a:ext cx="1876425" cy="1228725"/>
          </a:xfrm>
          <a:prstGeom prst="rect">
            <a:avLst/>
          </a:prstGeom>
        </p:spPr>
      </p:pic>
      <p:pic>
        <p:nvPicPr>
          <p:cNvPr id="20" name="Afbeelding 19" descr="Afbeelding met Graphics, grafische vormgeving, schermopname, logo&#10;&#10;Automatisch gegenereerde beschrijving">
            <a:extLst>
              <a:ext uri="{FF2B5EF4-FFF2-40B4-BE49-F238E27FC236}">
                <a16:creationId xmlns:a16="http://schemas.microsoft.com/office/drawing/2014/main" id="{100E216C-9A5E-7A90-5C44-FE4BDD0F8A68}"/>
              </a:ext>
            </a:extLst>
          </p:cNvPr>
          <p:cNvPicPr>
            <a:picLocks noChangeAspect="1"/>
          </p:cNvPicPr>
          <p:nvPr/>
        </p:nvPicPr>
        <p:blipFill>
          <a:blip r:embed="rId18"/>
          <a:stretch>
            <a:fillRect/>
          </a:stretch>
        </p:blipFill>
        <p:spPr>
          <a:xfrm>
            <a:off x="963028" y="5117432"/>
            <a:ext cx="1609725" cy="1076325"/>
          </a:xfrm>
          <a:prstGeom prst="rect">
            <a:avLst/>
          </a:prstGeom>
        </p:spPr>
      </p:pic>
      <p:pic>
        <p:nvPicPr>
          <p:cNvPr id="21" name="Afbeelding 20" descr="Afbeelding met schermopname, duisternis, zwart, waas&#10;&#10;Automatisch gegenereerde beschrijving">
            <a:extLst>
              <a:ext uri="{FF2B5EF4-FFF2-40B4-BE49-F238E27FC236}">
                <a16:creationId xmlns:a16="http://schemas.microsoft.com/office/drawing/2014/main" id="{22307BA3-E406-81D0-14F7-E111C186024F}"/>
              </a:ext>
            </a:extLst>
          </p:cNvPr>
          <p:cNvPicPr>
            <a:picLocks noChangeAspect="1"/>
          </p:cNvPicPr>
          <p:nvPr/>
        </p:nvPicPr>
        <p:blipFill>
          <a:blip r:embed="rId19"/>
          <a:stretch>
            <a:fillRect/>
          </a:stretch>
        </p:blipFill>
        <p:spPr>
          <a:xfrm>
            <a:off x="7488154" y="5183605"/>
            <a:ext cx="2857500" cy="1905000"/>
          </a:xfrm>
          <a:prstGeom prst="rect">
            <a:avLst/>
          </a:prstGeom>
        </p:spPr>
      </p:pic>
      <p:pic>
        <p:nvPicPr>
          <p:cNvPr id="22" name="Afbeelding 21" descr="Afbeelding met Lettertype, Graphics, schermopname, grafische vormgeving&#10;&#10;Automatisch gegenereerde beschrijving">
            <a:extLst>
              <a:ext uri="{FF2B5EF4-FFF2-40B4-BE49-F238E27FC236}">
                <a16:creationId xmlns:a16="http://schemas.microsoft.com/office/drawing/2014/main" id="{9EE5AF7D-9CE0-DFC6-95CA-40E30C856B69}"/>
              </a:ext>
            </a:extLst>
          </p:cNvPr>
          <p:cNvPicPr>
            <a:picLocks noChangeAspect="1"/>
          </p:cNvPicPr>
          <p:nvPr/>
        </p:nvPicPr>
        <p:blipFill>
          <a:blip r:embed="rId20"/>
          <a:stretch>
            <a:fillRect/>
          </a:stretch>
        </p:blipFill>
        <p:spPr>
          <a:xfrm>
            <a:off x="2865020" y="3109161"/>
            <a:ext cx="1866900" cy="1085850"/>
          </a:xfrm>
          <a:prstGeom prst="rect">
            <a:avLst/>
          </a:prstGeom>
        </p:spPr>
      </p:pic>
      <p:pic>
        <p:nvPicPr>
          <p:cNvPr id="23" name="Afbeelding 22" descr="Afbeelding met Graphics, Lettertype, logo, grafische vormgeving&#10;&#10;Automatisch gegenereerde beschrijving">
            <a:extLst>
              <a:ext uri="{FF2B5EF4-FFF2-40B4-BE49-F238E27FC236}">
                <a16:creationId xmlns:a16="http://schemas.microsoft.com/office/drawing/2014/main" id="{5076E8C9-0972-4875-845E-DEBF8168BD36}"/>
              </a:ext>
            </a:extLst>
          </p:cNvPr>
          <p:cNvPicPr>
            <a:picLocks noChangeAspect="1"/>
          </p:cNvPicPr>
          <p:nvPr/>
        </p:nvPicPr>
        <p:blipFill>
          <a:blip r:embed="rId21"/>
          <a:stretch>
            <a:fillRect/>
          </a:stretch>
        </p:blipFill>
        <p:spPr>
          <a:xfrm>
            <a:off x="7486650" y="1256799"/>
            <a:ext cx="1438275" cy="923925"/>
          </a:xfrm>
          <a:prstGeom prst="rect">
            <a:avLst/>
          </a:prstGeom>
        </p:spPr>
      </p:pic>
      <p:pic>
        <p:nvPicPr>
          <p:cNvPr id="24" name="Afbeelding 23" descr="Afbeelding met tekst, Lettertype, Graphics, schermopname&#10;&#10;Automatisch gegenereerde beschrijving">
            <a:extLst>
              <a:ext uri="{FF2B5EF4-FFF2-40B4-BE49-F238E27FC236}">
                <a16:creationId xmlns:a16="http://schemas.microsoft.com/office/drawing/2014/main" id="{6749A8F7-27B7-DEE9-29A7-5009468224E0}"/>
              </a:ext>
            </a:extLst>
          </p:cNvPr>
          <p:cNvPicPr>
            <a:picLocks noChangeAspect="1"/>
          </p:cNvPicPr>
          <p:nvPr/>
        </p:nvPicPr>
        <p:blipFill>
          <a:blip r:embed="rId22"/>
          <a:stretch>
            <a:fillRect/>
          </a:stretch>
        </p:blipFill>
        <p:spPr>
          <a:xfrm>
            <a:off x="618936" y="1681744"/>
            <a:ext cx="2109355" cy="1255445"/>
          </a:xfrm>
          <a:prstGeom prst="rect">
            <a:avLst/>
          </a:prstGeom>
        </p:spPr>
      </p:pic>
      <p:sp>
        <p:nvSpPr>
          <p:cNvPr id="25" name="Text Placeholder 3">
            <a:extLst>
              <a:ext uri="{FF2B5EF4-FFF2-40B4-BE49-F238E27FC236}">
                <a16:creationId xmlns:a16="http://schemas.microsoft.com/office/drawing/2014/main" id="{1EED0C31-3A97-17C1-1924-BF9F5540D9ED}"/>
              </a:ext>
            </a:extLst>
          </p:cNvPr>
          <p:cNvSpPr>
            <a:spLocks noGrp="1"/>
          </p:cNvSpPr>
          <p:nvPr>
            <p:ph type="body" sz="quarter" idx="10"/>
          </p:nvPr>
        </p:nvSpPr>
        <p:spPr>
          <a:xfrm>
            <a:off x="488732" y="1384155"/>
            <a:ext cx="6925459" cy="776567"/>
          </a:xfrm>
        </p:spPr>
        <p:txBody>
          <a:bodyPr vert="horz" lIns="91440" tIns="45720" rIns="91440" bIns="45720" rtlCol="0" anchor="t">
            <a:normAutofit/>
          </a:bodyPr>
          <a:lstStyle/>
          <a:p>
            <a:pPr>
              <a:lnSpc>
                <a:spcPct val="100000"/>
              </a:lnSpc>
            </a:pPr>
            <a:r>
              <a:rPr lang="nl-NL" sz="1600" dirty="0">
                <a:ea typeface="Open Sans"/>
                <a:cs typeface="Open Sans"/>
              </a:rPr>
              <a:t>Partners van het eerste uur</a:t>
            </a:r>
            <a:endParaRPr lang="nl-NL"/>
          </a:p>
          <a:p>
            <a:pPr>
              <a:lnSpc>
                <a:spcPct val="100000"/>
              </a:lnSpc>
            </a:pPr>
            <a:endParaRPr lang="nl-NL" sz="1600" b="1" dirty="0">
              <a:solidFill>
                <a:srgbClr val="333518"/>
              </a:solidFill>
              <a:ea typeface="Open Sans"/>
              <a:cs typeface="Open Sans"/>
            </a:endParaRPr>
          </a:p>
          <a:p>
            <a:endParaRPr lang="en-NL">
              <a:latin typeface="DM Sans 14pt"/>
            </a:endParaRPr>
          </a:p>
          <a:p>
            <a:endParaRPr lang="en-NL">
              <a:latin typeface="DM Sans 14pt"/>
            </a:endParaRPr>
          </a:p>
        </p:txBody>
      </p:sp>
    </p:spTree>
    <p:extLst>
      <p:ext uri="{BB962C8B-B14F-4D97-AF65-F5344CB8AC3E}">
        <p14:creationId xmlns:p14="http://schemas.microsoft.com/office/powerpoint/2010/main" val="1191419103"/>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4d4de5e-9f08-4faf-89c8-76aa85a58f48" xsi:nil="true"/>
    <lcf76f155ced4ddcb4097134ff3c332f xmlns="90db157f-ff2c-4dcb-8b38-43fac6ac29e3">
      <Terms xmlns="http://schemas.microsoft.com/office/infopath/2007/PartnerControls"/>
    </lcf76f155ced4ddcb4097134ff3c332f>
    <SharedWithUsers xmlns="44d4de5e-9f08-4faf-89c8-76aa85a58f48">
      <UserInfo>
        <DisplayName>Hilde Gerlofs - YFK Research &amp; Marketing</DisplayName>
        <AccountId>678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3DE627384AC23499E38103487907DF8" ma:contentTypeVersion="20" ma:contentTypeDescription="Een nieuw document maken." ma:contentTypeScope="" ma:versionID="a9c07f929a16dc0202c3a6a3e1d5d374">
  <xsd:schema xmlns:xsd="http://www.w3.org/2001/XMLSchema" xmlns:xs="http://www.w3.org/2001/XMLSchema" xmlns:p="http://schemas.microsoft.com/office/2006/metadata/properties" xmlns:ns2="44d4de5e-9f08-4faf-89c8-76aa85a58f48" xmlns:ns3="90db157f-ff2c-4dcb-8b38-43fac6ac29e3" targetNamespace="http://schemas.microsoft.com/office/2006/metadata/properties" ma:root="true" ma:fieldsID="150878fee387b373b415b1738483b93a" ns2:_="" ns3:_="">
    <xsd:import namespace="44d4de5e-9f08-4faf-89c8-76aa85a58f48"/>
    <xsd:import namespace="90db157f-ff2c-4dcb-8b38-43fac6ac29e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Location" minOccurs="0"/>
                <xsd:element ref="ns3:MediaLengthInSeconds" minOccurs="0"/>
                <xsd:element ref="ns2:TaxCatchAll"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d4de5e-9f08-4faf-89c8-76aa85a58f48"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faa89823-4d2c-4347-936f-d9c9af8f5ed8}" ma:internalName="TaxCatchAll" ma:showField="CatchAllData" ma:web="44d4de5e-9f08-4faf-89c8-76aa85a58f4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0db157f-ff2c-4dcb-8b38-43fac6ac29e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23d572b2-7ebc-4898-a17b-0cd41dd91e7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44519C-A4F7-4245-BF6F-5AE8CDFEA271}">
  <ds:schemaRefs>
    <ds:schemaRef ds:uri="http://schemas.microsoft.com/sharepoint/v3/contenttype/forms"/>
  </ds:schemaRefs>
</ds:datastoreItem>
</file>

<file path=customXml/itemProps2.xml><?xml version="1.0" encoding="utf-8"?>
<ds:datastoreItem xmlns:ds="http://schemas.openxmlformats.org/officeDocument/2006/customXml" ds:itemID="{2BEAD807-1A2C-4911-91F9-DA34ED81ADB0}">
  <ds:schemaRefs>
    <ds:schemaRef ds:uri="44d4de5e-9f08-4faf-89c8-76aa85a58f48"/>
    <ds:schemaRef ds:uri="90db157f-ff2c-4dcb-8b38-43fac6ac29e3"/>
    <ds:schemaRef ds:uri="ac208fdd-e549-4e5a-a19c-e7be99dd1681"/>
    <ds:schemaRef ds:uri="ef2ea231-fb1f-4bc0-8c88-639d108f5e5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A57B354-1299-43F6-9EE9-63C265EE96F1}">
  <ds:schemaRefs>
    <ds:schemaRef ds:uri="44d4de5e-9f08-4faf-89c8-76aa85a58f48"/>
    <ds:schemaRef ds:uri="90db157f-ff2c-4dcb-8b38-43fac6ac29e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Breedbeeld</PresentationFormat>
  <Slides>25</Slides>
  <Notes>0</Notes>
  <HiddenSlides>0</HiddenSlides>
  <ScaleCrop>false</ScaleCrop>
  <HeadingPairs>
    <vt:vector size="4" baseType="variant">
      <vt:variant>
        <vt:lpstr>Thema</vt:lpstr>
      </vt:variant>
      <vt:variant>
        <vt:i4>1</vt:i4>
      </vt:variant>
      <vt:variant>
        <vt:lpstr>Diatitels</vt:lpstr>
      </vt:variant>
      <vt:variant>
        <vt:i4>25</vt:i4>
      </vt:variant>
    </vt:vector>
  </HeadingPairs>
  <TitlesOfParts>
    <vt:vector size="26" baseType="lpstr">
      <vt:lpstr>Kantoorthema</vt:lpstr>
      <vt:lpstr>Welkom bij  Gezonde Marke</vt:lpstr>
      <vt:lpstr>De context</vt:lpstr>
      <vt:lpstr>Integraal Zorgakkoord</vt:lpstr>
      <vt:lpstr>Samenhang IZA andere programma's</vt:lpstr>
      <vt:lpstr>Samenhang IZA andere programma's</vt:lpstr>
      <vt:lpstr>Van IZA Drenthe naar Gezonde Marke</vt:lpstr>
      <vt:lpstr>Drentse Droom </vt:lpstr>
      <vt:lpstr>Brede vertegenwoordiging</vt:lpstr>
      <vt:lpstr>Brede samenwerking zorg en welzijn</vt:lpstr>
      <vt:lpstr>Proces</vt:lpstr>
      <vt:lpstr>Oplevering Regioplan</vt:lpstr>
      <vt:lpstr>Prioritaire thema's &amp; regio-opgaven</vt:lpstr>
      <vt:lpstr>Rode draden</vt:lpstr>
      <vt:lpstr>Strategische en operationele doelen</vt:lpstr>
      <vt:lpstr>Waar staan we nu?</vt:lpstr>
      <vt:lpstr>Waar staan we nu?</vt:lpstr>
      <vt:lpstr>Waar staan we nu?</vt:lpstr>
      <vt:lpstr>Onderscheid in inspanningen</vt:lpstr>
      <vt:lpstr>De transformatieprogramma's</vt:lpstr>
      <vt:lpstr>Dakpanstrategie</vt:lpstr>
      <vt:lpstr>Werken in tranches</vt:lpstr>
      <vt:lpstr>Aandachtsgebieden</vt:lpstr>
      <vt:lpstr>Capaciteit en ambitie</vt:lpstr>
      <vt:lpstr>Monitoring</vt:lpstr>
      <vt:lpstr>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 bij  Gezonde Marke</dc:title>
  <dc:creator>Ina van der Weide - YFK Research &amp; Marketing</dc:creator>
  <cp:revision>191</cp:revision>
  <dcterms:created xsi:type="dcterms:W3CDTF">2023-11-09T14:11:47Z</dcterms:created>
  <dcterms:modified xsi:type="dcterms:W3CDTF">2024-04-10T14:48:28Z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0x01010093DE627384AC23499E38103487907DF8</vt:lpwstr>
  </property>
  <property fmtid="{D5CDD505-2E9C-101B-9397-08002B2CF9AE}" pid="3" name="MediaServiceImageTags">
    <vt:lpwstr/>
  </property>
</Properties>
</file>